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53" r:id="rId5"/>
    <p:sldMasterId id="2147484350" r:id="rId6"/>
  </p:sldMasterIdLst>
  <p:notesMasterIdLst>
    <p:notesMasterId r:id="rId100"/>
  </p:notesMasterIdLst>
  <p:handoutMasterIdLst>
    <p:handoutMasterId r:id="rId101"/>
  </p:handoutMasterIdLst>
  <p:sldIdLst>
    <p:sldId id="1394" r:id="rId7"/>
    <p:sldId id="1421" r:id="rId8"/>
    <p:sldId id="1422" r:id="rId9"/>
    <p:sldId id="1424" r:id="rId10"/>
    <p:sldId id="1423" r:id="rId11"/>
    <p:sldId id="4440" r:id="rId12"/>
    <p:sldId id="4441" r:id="rId13"/>
    <p:sldId id="1425" r:id="rId14"/>
    <p:sldId id="1426" r:id="rId15"/>
    <p:sldId id="4391" r:id="rId16"/>
    <p:sldId id="4393" r:id="rId17"/>
    <p:sldId id="4395" r:id="rId18"/>
    <p:sldId id="4396" r:id="rId19"/>
    <p:sldId id="4397" r:id="rId20"/>
    <p:sldId id="4442" r:id="rId21"/>
    <p:sldId id="4385" r:id="rId22"/>
    <p:sldId id="4398" r:id="rId23"/>
    <p:sldId id="4401" r:id="rId24"/>
    <p:sldId id="4403" r:id="rId25"/>
    <p:sldId id="4404" r:id="rId26"/>
    <p:sldId id="4405" r:id="rId27"/>
    <p:sldId id="4406" r:id="rId28"/>
    <p:sldId id="4407" r:id="rId29"/>
    <p:sldId id="4408" r:id="rId30"/>
    <p:sldId id="4386" r:id="rId31"/>
    <p:sldId id="4409" r:id="rId32"/>
    <p:sldId id="4410" r:id="rId33"/>
    <p:sldId id="4411" r:id="rId34"/>
    <p:sldId id="4437" r:id="rId35"/>
    <p:sldId id="4388" r:id="rId36"/>
    <p:sldId id="4414" r:id="rId37"/>
    <p:sldId id="4415" r:id="rId38"/>
    <p:sldId id="4416" r:id="rId39"/>
    <p:sldId id="4417" r:id="rId40"/>
    <p:sldId id="4418" r:id="rId41"/>
    <p:sldId id="4387" r:id="rId42"/>
    <p:sldId id="4419" r:id="rId43"/>
    <p:sldId id="4421" r:id="rId44"/>
    <p:sldId id="4389" r:id="rId45"/>
    <p:sldId id="4422" r:id="rId46"/>
    <p:sldId id="4423" r:id="rId47"/>
    <p:sldId id="4424" r:id="rId48"/>
    <p:sldId id="4425" r:id="rId49"/>
    <p:sldId id="4426" r:id="rId50"/>
    <p:sldId id="4427" r:id="rId51"/>
    <p:sldId id="4429" r:id="rId52"/>
    <p:sldId id="4430" r:id="rId53"/>
    <p:sldId id="4431" r:id="rId54"/>
    <p:sldId id="4433" r:id="rId55"/>
    <p:sldId id="4390" r:id="rId56"/>
    <p:sldId id="4434" r:id="rId57"/>
    <p:sldId id="4435" r:id="rId58"/>
    <p:sldId id="4443" r:id="rId59"/>
    <p:sldId id="4436" r:id="rId60"/>
    <p:sldId id="4447" r:id="rId61"/>
    <p:sldId id="4445" r:id="rId62"/>
    <p:sldId id="4448" r:id="rId63"/>
    <p:sldId id="4446" r:id="rId64"/>
    <p:sldId id="4449" r:id="rId65"/>
    <p:sldId id="4450" r:id="rId66"/>
    <p:sldId id="4438" r:id="rId67"/>
    <p:sldId id="4444" r:id="rId68"/>
    <p:sldId id="4439" r:id="rId69"/>
    <p:sldId id="1403" r:id="rId70"/>
    <p:sldId id="1417" r:id="rId71"/>
    <p:sldId id="1404" r:id="rId72"/>
    <p:sldId id="1406" r:id="rId73"/>
    <p:sldId id="1407" r:id="rId74"/>
    <p:sldId id="1408" r:id="rId75"/>
    <p:sldId id="1409" r:id="rId76"/>
    <p:sldId id="1396" r:id="rId77"/>
    <p:sldId id="1397" r:id="rId78"/>
    <p:sldId id="267" r:id="rId79"/>
    <p:sldId id="1420" r:id="rId80"/>
    <p:sldId id="266" r:id="rId81"/>
    <p:sldId id="271" r:id="rId82"/>
    <p:sldId id="258" r:id="rId83"/>
    <p:sldId id="1385" r:id="rId84"/>
    <p:sldId id="1388" r:id="rId85"/>
    <p:sldId id="256" r:id="rId86"/>
    <p:sldId id="272" r:id="rId87"/>
    <p:sldId id="1395" r:id="rId88"/>
    <p:sldId id="259" r:id="rId89"/>
    <p:sldId id="1402" r:id="rId90"/>
    <p:sldId id="1386" r:id="rId91"/>
    <p:sldId id="1410" r:id="rId92"/>
    <p:sldId id="1418" r:id="rId93"/>
    <p:sldId id="1411" r:id="rId94"/>
    <p:sldId id="1412" r:id="rId95"/>
    <p:sldId id="1413" r:id="rId96"/>
    <p:sldId id="1414" r:id="rId97"/>
    <p:sldId id="1415" r:id="rId98"/>
    <p:sldId id="1416" r:id="rId9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id="{BF68131C-8EB2-4A6D-ABFA-02E5AB776A1B}">
          <p14:sldIdLst>
            <p14:sldId id="1394"/>
            <p14:sldId id="1421"/>
            <p14:sldId id="1422"/>
            <p14:sldId id="1424"/>
            <p14:sldId id="1423"/>
            <p14:sldId id="4440"/>
            <p14:sldId id="4441"/>
            <p14:sldId id="1425"/>
            <p14:sldId id="1426"/>
            <p14:sldId id="4391"/>
            <p14:sldId id="4393"/>
            <p14:sldId id="4395"/>
            <p14:sldId id="4396"/>
            <p14:sldId id="4397"/>
            <p14:sldId id="4442"/>
            <p14:sldId id="4385"/>
            <p14:sldId id="4398"/>
            <p14:sldId id="4401"/>
            <p14:sldId id="4403"/>
            <p14:sldId id="4404"/>
            <p14:sldId id="4405"/>
            <p14:sldId id="4406"/>
            <p14:sldId id="4407"/>
            <p14:sldId id="4408"/>
            <p14:sldId id="4386"/>
            <p14:sldId id="4409"/>
            <p14:sldId id="4410"/>
            <p14:sldId id="4411"/>
            <p14:sldId id="4437"/>
            <p14:sldId id="4388"/>
            <p14:sldId id="4414"/>
            <p14:sldId id="4415"/>
            <p14:sldId id="4416"/>
            <p14:sldId id="4417"/>
            <p14:sldId id="4418"/>
            <p14:sldId id="4387"/>
            <p14:sldId id="4419"/>
            <p14:sldId id="4421"/>
            <p14:sldId id="4389"/>
            <p14:sldId id="4422"/>
            <p14:sldId id="4423"/>
            <p14:sldId id="4424"/>
            <p14:sldId id="4425"/>
            <p14:sldId id="4426"/>
            <p14:sldId id="4427"/>
            <p14:sldId id="4429"/>
            <p14:sldId id="4430"/>
            <p14:sldId id="4431"/>
            <p14:sldId id="4433"/>
            <p14:sldId id="4390"/>
            <p14:sldId id="4434"/>
            <p14:sldId id="4435"/>
            <p14:sldId id="4443"/>
            <p14:sldId id="4436"/>
            <p14:sldId id="4447"/>
            <p14:sldId id="4445"/>
            <p14:sldId id="4448"/>
            <p14:sldId id="4446"/>
            <p14:sldId id="4449"/>
            <p14:sldId id="4450"/>
            <p14:sldId id="4438"/>
            <p14:sldId id="4444"/>
            <p14:sldId id="4439"/>
            <p14:sldId id="1403"/>
            <p14:sldId id="1417"/>
            <p14:sldId id="1404"/>
            <p14:sldId id="1406"/>
            <p14:sldId id="1407"/>
            <p14:sldId id="1408"/>
            <p14:sldId id="1409"/>
          </p14:sldIdLst>
        </p14:section>
        <p14:section name="Presentation template" id="{C7FA9FF9-CCBF-4AFF-8011-39A1B6C3CC0F}">
          <p14:sldIdLst>
            <p14:sldId id="1396"/>
            <p14:sldId id="1397"/>
            <p14:sldId id="267"/>
            <p14:sldId id="1420"/>
            <p14:sldId id="266"/>
            <p14:sldId id="271"/>
            <p14:sldId id="258"/>
            <p14:sldId id="1385"/>
            <p14:sldId id="1388"/>
            <p14:sldId id="256"/>
            <p14:sldId id="272"/>
            <p14:sldId id="1395"/>
            <p14:sldId id="259"/>
            <p14:sldId id="1402"/>
            <p14:sldId id="1386"/>
            <p14:sldId id="1410"/>
            <p14:sldId id="1418"/>
            <p14:sldId id="1411"/>
            <p14:sldId id="1412"/>
            <p14:sldId id="1413"/>
            <p14:sldId id="1414"/>
            <p14:sldId id="1415"/>
            <p14:sldId id="14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Mark Rhodes" initials="MR" lastIdx="1" clrIdx="10">
    <p:extLst>
      <p:ext uri="{19B8F6BF-5375-455C-9EA6-DF929625EA0E}">
        <p15:presenceInfo xmlns:p15="http://schemas.microsoft.com/office/powerpoint/2012/main" userId="Mark Rhodes" providerId="None"/>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59120"/>
    <a:srgbClr val="1B449A"/>
    <a:srgbClr val="1E275C"/>
    <a:srgbClr val="1B4499"/>
    <a:srgbClr val="001E60"/>
    <a:srgbClr val="E6E6E6"/>
    <a:srgbClr val="0095C8"/>
    <a:srgbClr val="E1B81C"/>
    <a:srgbClr val="E40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509C2A-7DF1-25A9-93C8-AD3479F3B88A}" v="389" dt="2025-10-10T16:48:51.946"/>
    <p1510:client id="{FAD565DB-02D2-4508-B044-F917B3972217}" v="44" dt="2025-10-10T16:51:56.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30" d="100"/>
          <a:sy n="130" d="100"/>
        </p:scale>
        <p:origin x="1200" y="9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microsoft.com/office/2016/11/relationships/changesInfo" Target="changesInfos/changesInfo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deen, Jeff" userId="e6e38285-2b87-456c-af0f-8edea16bd2c8" providerId="ADAL" clId="{FAD565DB-02D2-4508-B044-F917B3972217}"/>
    <pc:docChg chg="undo custSel addSld modSld modMainMaster">
      <pc:chgData name="Landeen, Jeff" userId="e6e38285-2b87-456c-af0f-8edea16bd2c8" providerId="ADAL" clId="{FAD565DB-02D2-4508-B044-F917B3972217}" dt="2025-10-10T16:51:56.205" v="399" actId="478"/>
      <pc:docMkLst>
        <pc:docMk/>
      </pc:docMkLst>
      <pc:sldChg chg="addSp delSp modSp mod">
        <pc:chgData name="Landeen, Jeff" userId="e6e38285-2b87-456c-af0f-8edea16bd2c8" providerId="ADAL" clId="{FAD565DB-02D2-4508-B044-F917B3972217}" dt="2025-10-10T16:51:56.205" v="399" actId="478"/>
        <pc:sldMkLst>
          <pc:docMk/>
          <pc:sldMk cId="857419263" sldId="1422"/>
        </pc:sldMkLst>
        <pc:picChg chg="mod">
          <ac:chgData name="Landeen, Jeff" userId="e6e38285-2b87-456c-af0f-8edea16bd2c8" providerId="ADAL" clId="{FAD565DB-02D2-4508-B044-F917B3972217}" dt="2025-10-10T16:45:03.974" v="371" actId="1076"/>
          <ac:picMkLst>
            <pc:docMk/>
            <pc:sldMk cId="857419263" sldId="1422"/>
            <ac:picMk id="2" creationId="{CF110D62-51DC-769E-80B9-AC70358B8ADB}"/>
          </ac:picMkLst>
        </pc:picChg>
        <pc:picChg chg="mod">
          <ac:chgData name="Landeen, Jeff" userId="e6e38285-2b87-456c-af0f-8edea16bd2c8" providerId="ADAL" clId="{FAD565DB-02D2-4508-B044-F917B3972217}" dt="2025-10-10T16:44:54.211" v="369" actId="1076"/>
          <ac:picMkLst>
            <pc:docMk/>
            <pc:sldMk cId="857419263" sldId="1422"/>
            <ac:picMk id="4" creationId="{078E3A14-C0CE-1154-22B0-299EF5C8C77A}"/>
          </ac:picMkLst>
        </pc:picChg>
        <pc:picChg chg="del mod">
          <ac:chgData name="Landeen, Jeff" userId="e6e38285-2b87-456c-af0f-8edea16bd2c8" providerId="ADAL" clId="{FAD565DB-02D2-4508-B044-F917B3972217}" dt="2025-10-10T16:51:56.205" v="399" actId="478"/>
          <ac:picMkLst>
            <pc:docMk/>
            <pc:sldMk cId="857419263" sldId="1422"/>
            <ac:picMk id="8" creationId="{2069416B-0C76-ABEE-BB1D-B26B74B9F88C}"/>
          </ac:picMkLst>
        </pc:picChg>
        <pc:picChg chg="mod">
          <ac:chgData name="Landeen, Jeff" userId="e6e38285-2b87-456c-af0f-8edea16bd2c8" providerId="ADAL" clId="{FAD565DB-02D2-4508-B044-F917B3972217}" dt="2025-10-10T16:51:09.866" v="398" actId="1036"/>
          <ac:picMkLst>
            <pc:docMk/>
            <pc:sldMk cId="857419263" sldId="1422"/>
            <ac:picMk id="9" creationId="{0A0C9BCD-4EAE-85EF-2481-91F25D838F52}"/>
          </ac:picMkLst>
        </pc:picChg>
        <pc:picChg chg="add mod">
          <ac:chgData name="Landeen, Jeff" userId="e6e38285-2b87-456c-af0f-8edea16bd2c8" providerId="ADAL" clId="{FAD565DB-02D2-4508-B044-F917B3972217}" dt="2025-10-10T16:51:09.866" v="398" actId="1036"/>
          <ac:picMkLst>
            <pc:docMk/>
            <pc:sldMk cId="857419263" sldId="1422"/>
            <ac:picMk id="10" creationId="{90F88031-716D-1D9F-5DAE-9DEE4D083543}"/>
          </ac:picMkLst>
        </pc:picChg>
        <pc:picChg chg="add mod">
          <ac:chgData name="Landeen, Jeff" userId="e6e38285-2b87-456c-af0f-8edea16bd2c8" providerId="ADAL" clId="{FAD565DB-02D2-4508-B044-F917B3972217}" dt="2025-10-10T16:51:09.866" v="398" actId="1036"/>
          <ac:picMkLst>
            <pc:docMk/>
            <pc:sldMk cId="857419263" sldId="1422"/>
            <ac:picMk id="1026" creationId="{C53D9C89-51AF-2403-9763-FC423D785550}"/>
          </ac:picMkLst>
        </pc:picChg>
        <pc:picChg chg="add mod">
          <ac:chgData name="Landeen, Jeff" userId="e6e38285-2b87-456c-af0f-8edea16bd2c8" providerId="ADAL" clId="{FAD565DB-02D2-4508-B044-F917B3972217}" dt="2025-10-10T16:51:09.866" v="398" actId="1036"/>
          <ac:picMkLst>
            <pc:docMk/>
            <pc:sldMk cId="857419263" sldId="1422"/>
            <ac:picMk id="1028" creationId="{7DD6B8A5-AF9C-29CE-11F6-50069EDFBDEE}"/>
          </ac:picMkLst>
        </pc:picChg>
      </pc:sldChg>
      <pc:sldChg chg="addSp delSp modSp mod">
        <pc:chgData name="Landeen, Jeff" userId="e6e38285-2b87-456c-af0f-8edea16bd2c8" providerId="ADAL" clId="{FAD565DB-02D2-4508-B044-F917B3972217}" dt="2025-10-01T21:03:46.667" v="168" actId="1076"/>
        <pc:sldMkLst>
          <pc:docMk/>
          <pc:sldMk cId="2410124990" sldId="4411"/>
        </pc:sldMkLst>
        <pc:spChg chg="mod">
          <ac:chgData name="Landeen, Jeff" userId="e6e38285-2b87-456c-af0f-8edea16bd2c8" providerId="ADAL" clId="{FAD565DB-02D2-4508-B044-F917B3972217}" dt="2025-10-01T21:00:03.691" v="14" actId="20577"/>
          <ac:spMkLst>
            <pc:docMk/>
            <pc:sldMk cId="2410124990" sldId="4411"/>
            <ac:spMk id="3" creationId="{1F3B7F27-FBB1-44D1-842B-522D1BA7DF4A}"/>
          </ac:spMkLst>
        </pc:spChg>
        <pc:spChg chg="mod">
          <ac:chgData name="Landeen, Jeff" userId="e6e38285-2b87-456c-af0f-8edea16bd2c8" providerId="ADAL" clId="{FAD565DB-02D2-4508-B044-F917B3972217}" dt="2025-10-01T21:03:25.430" v="166" actId="20577"/>
          <ac:spMkLst>
            <pc:docMk/>
            <pc:sldMk cId="2410124990" sldId="4411"/>
            <ac:spMk id="17" creationId="{ACAAF0A7-F078-86FE-C5A1-FB730761A6BC}"/>
          </ac:spMkLst>
        </pc:spChg>
        <pc:spChg chg="mod">
          <ac:chgData name="Landeen, Jeff" userId="e6e38285-2b87-456c-af0f-8edea16bd2c8" providerId="ADAL" clId="{FAD565DB-02D2-4508-B044-F917B3972217}" dt="2025-10-01T21:02:28.604" v="62" actId="20577"/>
          <ac:spMkLst>
            <pc:docMk/>
            <pc:sldMk cId="2410124990" sldId="4411"/>
            <ac:spMk id="18" creationId="{CC517E34-D1D2-8593-F94A-147537076338}"/>
          </ac:spMkLst>
        </pc:spChg>
        <pc:picChg chg="add mod">
          <ac:chgData name="Landeen, Jeff" userId="e6e38285-2b87-456c-af0f-8edea16bd2c8" providerId="ADAL" clId="{FAD565DB-02D2-4508-B044-F917B3972217}" dt="2025-10-01T21:03:46.667" v="168" actId="1076"/>
          <ac:picMkLst>
            <pc:docMk/>
            <pc:sldMk cId="2410124990" sldId="4411"/>
            <ac:picMk id="9" creationId="{53A4C74B-6383-BE99-C27B-C460886B7A5D}"/>
          </ac:picMkLst>
        </pc:picChg>
        <pc:picChg chg="add del">
          <ac:chgData name="Landeen, Jeff" userId="e6e38285-2b87-456c-af0f-8edea16bd2c8" providerId="ADAL" clId="{FAD565DB-02D2-4508-B044-F917B3972217}" dt="2025-10-01T21:02:29.968" v="65" actId="478"/>
          <ac:picMkLst>
            <pc:docMk/>
            <pc:sldMk cId="2410124990" sldId="4411"/>
            <ac:picMk id="14" creationId="{E5C930C1-294C-CF2C-BD05-091018CF3D3C}"/>
          </ac:picMkLst>
        </pc:picChg>
      </pc:sldChg>
      <pc:sldChg chg="modSp mod modTransition chgLayout">
        <pc:chgData name="Landeen, Jeff" userId="e6e38285-2b87-456c-af0f-8edea16bd2c8" providerId="ADAL" clId="{FAD565DB-02D2-4508-B044-F917B3972217}" dt="2025-10-01T21:28:51.848" v="274" actId="5793"/>
        <pc:sldMkLst>
          <pc:docMk/>
          <pc:sldMk cId="982914461" sldId="4433"/>
        </pc:sldMkLst>
        <pc:spChg chg="mod">
          <ac:chgData name="Landeen, Jeff" userId="e6e38285-2b87-456c-af0f-8edea16bd2c8" providerId="ADAL" clId="{FAD565DB-02D2-4508-B044-F917B3972217}" dt="2025-10-01T21:28:37.391" v="269" actId="26606"/>
          <ac:spMkLst>
            <pc:docMk/>
            <pc:sldMk cId="982914461" sldId="4433"/>
            <ac:spMk id="2" creationId="{00000000-0000-0000-0000-000000000000}"/>
          </ac:spMkLst>
        </pc:spChg>
        <pc:spChg chg="mod">
          <ac:chgData name="Landeen, Jeff" userId="e6e38285-2b87-456c-af0f-8edea16bd2c8" providerId="ADAL" clId="{FAD565DB-02D2-4508-B044-F917B3972217}" dt="2025-10-01T21:28:51.848" v="274" actId="5793"/>
          <ac:spMkLst>
            <pc:docMk/>
            <pc:sldMk cId="982914461" sldId="4433"/>
            <ac:spMk id="5" creationId="{847B691B-F771-4DE5-AF8E-D2842D3E73BC}"/>
          </ac:spMkLst>
        </pc:spChg>
      </pc:sldChg>
      <pc:sldChg chg="addSp delSp modSp mod">
        <pc:chgData name="Landeen, Jeff" userId="e6e38285-2b87-456c-af0f-8edea16bd2c8" providerId="ADAL" clId="{FAD565DB-02D2-4508-B044-F917B3972217}" dt="2025-10-09T20:37:08.689" v="366" actId="1076"/>
        <pc:sldMkLst>
          <pc:docMk/>
          <pc:sldMk cId="2155290712" sldId="4439"/>
        </pc:sldMkLst>
        <pc:spChg chg="add mod">
          <ac:chgData name="Landeen, Jeff" userId="e6e38285-2b87-456c-af0f-8edea16bd2c8" providerId="ADAL" clId="{FAD565DB-02D2-4508-B044-F917B3972217}" dt="2025-10-01T21:15:24.075" v="260" actId="14100"/>
          <ac:spMkLst>
            <pc:docMk/>
            <pc:sldMk cId="2155290712" sldId="4439"/>
            <ac:spMk id="2" creationId="{0F7C8F6A-4C67-0CBF-3AD2-C7A4850AEB07}"/>
          </ac:spMkLst>
        </pc:spChg>
        <pc:spChg chg="add del mod">
          <ac:chgData name="Landeen, Jeff" userId="e6e38285-2b87-456c-af0f-8edea16bd2c8" providerId="ADAL" clId="{FAD565DB-02D2-4508-B044-F917B3972217}" dt="2025-10-09T20:36:54.573" v="360" actId="22"/>
          <ac:spMkLst>
            <pc:docMk/>
            <pc:sldMk cId="2155290712" sldId="4439"/>
            <ac:spMk id="4" creationId="{80A3F89E-E2B5-D5F2-E210-97A827BDBCE7}"/>
          </ac:spMkLst>
        </pc:spChg>
        <pc:picChg chg="add del mod">
          <ac:chgData name="Landeen, Jeff" userId="e6e38285-2b87-456c-af0f-8edea16bd2c8" providerId="ADAL" clId="{FAD565DB-02D2-4508-B044-F917B3972217}" dt="2025-10-09T20:36:48.521" v="356" actId="478"/>
          <ac:picMkLst>
            <pc:docMk/>
            <pc:sldMk cId="2155290712" sldId="4439"/>
            <ac:picMk id="6" creationId="{11F47F8E-EAA6-6AE8-40C4-29B82BE3CE84}"/>
          </ac:picMkLst>
        </pc:picChg>
        <pc:picChg chg="add mod">
          <ac:chgData name="Landeen, Jeff" userId="e6e38285-2b87-456c-af0f-8edea16bd2c8" providerId="ADAL" clId="{FAD565DB-02D2-4508-B044-F917B3972217}" dt="2025-10-09T20:37:08.689" v="366" actId="1076"/>
          <ac:picMkLst>
            <pc:docMk/>
            <pc:sldMk cId="2155290712" sldId="4439"/>
            <ac:picMk id="7" creationId="{B28DA9F6-275E-415E-B7FA-BE4F400C0720}"/>
          </ac:picMkLst>
        </pc:picChg>
      </pc:sldChg>
      <pc:sldChg chg="addSp delSp modSp add mod">
        <pc:chgData name="Landeen, Jeff" userId="e6e38285-2b87-456c-af0f-8edea16bd2c8" providerId="ADAL" clId="{FAD565DB-02D2-4508-B044-F917B3972217}" dt="2025-10-08T05:45:47.654" v="355" actId="1076"/>
        <pc:sldMkLst>
          <pc:docMk/>
          <pc:sldMk cId="935617205" sldId="4444"/>
        </pc:sldMkLst>
        <pc:spChg chg="mod">
          <ac:chgData name="Landeen, Jeff" userId="e6e38285-2b87-456c-af0f-8edea16bd2c8" providerId="ADAL" clId="{FAD565DB-02D2-4508-B044-F917B3972217}" dt="2025-10-08T05:36:55.240" v="335" actId="5793"/>
          <ac:spMkLst>
            <pc:docMk/>
            <pc:sldMk cId="935617205" sldId="4444"/>
            <ac:spMk id="5" creationId="{EC5C6CD5-C19F-C80B-9AE7-12EE646D0603}"/>
          </ac:spMkLst>
        </pc:spChg>
        <pc:spChg chg="mod">
          <ac:chgData name="Landeen, Jeff" userId="e6e38285-2b87-456c-af0f-8edea16bd2c8" providerId="ADAL" clId="{FAD565DB-02D2-4508-B044-F917B3972217}" dt="2025-10-08T05:34:41.152" v="315" actId="20577"/>
          <ac:spMkLst>
            <pc:docMk/>
            <pc:sldMk cId="935617205" sldId="4444"/>
            <ac:spMk id="7" creationId="{4C6A9BD1-4B3A-2B69-841E-A21459EA99A3}"/>
          </ac:spMkLst>
        </pc:spChg>
        <pc:picChg chg="add mod">
          <ac:chgData name="Landeen, Jeff" userId="e6e38285-2b87-456c-af0f-8edea16bd2c8" providerId="ADAL" clId="{FAD565DB-02D2-4508-B044-F917B3972217}" dt="2025-10-08T05:45:47.654" v="355" actId="1076"/>
          <ac:picMkLst>
            <pc:docMk/>
            <pc:sldMk cId="935617205" sldId="4444"/>
            <ac:picMk id="11" creationId="{83D1EE52-CCF3-1A59-3B76-391747EF4AF0}"/>
          </ac:picMkLst>
        </pc:picChg>
      </pc:sldChg>
    </pc:docChg>
  </pc:docChgLst>
  <pc:docChgLst>
    <pc:chgData name="Gackle, Bennett" userId="S::e097027@mcgladrey.rsm.net::ab0671ec-c721-42f8-925d-9582cfb8a70d" providerId="AD" clId="Web-{AC509C2A-7DF1-25A9-93C8-AD3479F3B88A}"/>
    <pc:docChg chg="addSld modSld sldOrd modSection">
      <pc:chgData name="Gackle, Bennett" userId="S::e097027@mcgladrey.rsm.net::ab0671ec-c721-42f8-925d-9582cfb8a70d" providerId="AD" clId="Web-{AC509C2A-7DF1-25A9-93C8-AD3479F3B88A}" dt="2025-10-10T16:48:51.946" v="356" actId="14100"/>
      <pc:docMkLst>
        <pc:docMk/>
      </pc:docMkLst>
      <pc:sldChg chg="addSp delSp modSp">
        <pc:chgData name="Gackle, Bennett" userId="S::e097027@mcgladrey.rsm.net::ab0671ec-c721-42f8-925d-9582cfb8a70d" providerId="AD" clId="Web-{AC509C2A-7DF1-25A9-93C8-AD3479F3B88A}" dt="2025-10-10T16:48:51.946" v="356" actId="14100"/>
        <pc:sldMkLst>
          <pc:docMk/>
          <pc:sldMk cId="857419263" sldId="1422"/>
        </pc:sldMkLst>
        <pc:picChg chg="add mod">
          <ac:chgData name="Gackle, Bennett" userId="S::e097027@mcgladrey.rsm.net::ab0671ec-c721-42f8-925d-9582cfb8a70d" providerId="AD" clId="Web-{AC509C2A-7DF1-25A9-93C8-AD3479F3B88A}" dt="2025-10-10T16:42:49.238" v="334" actId="1076"/>
          <ac:picMkLst>
            <pc:docMk/>
            <pc:sldMk cId="857419263" sldId="1422"/>
            <ac:picMk id="2" creationId="{CF110D62-51DC-769E-80B9-AC70358B8ADB}"/>
          </ac:picMkLst>
        </pc:picChg>
        <pc:picChg chg="add mod">
          <ac:chgData name="Gackle, Bennett" userId="S::e097027@mcgladrey.rsm.net::ab0671ec-c721-42f8-925d-9582cfb8a70d" providerId="AD" clId="Web-{AC509C2A-7DF1-25A9-93C8-AD3479F3B88A}" dt="2025-10-10T16:44:30.224" v="339" actId="1076"/>
          <ac:picMkLst>
            <pc:docMk/>
            <pc:sldMk cId="857419263" sldId="1422"/>
            <ac:picMk id="4" creationId="{078E3A14-C0CE-1154-22B0-299EF5C8C77A}"/>
          </ac:picMkLst>
        </pc:picChg>
        <pc:picChg chg="add del mod">
          <ac:chgData name="Gackle, Bennett" userId="S::e097027@mcgladrey.rsm.net::ab0671ec-c721-42f8-925d-9582cfb8a70d" providerId="AD" clId="Web-{AC509C2A-7DF1-25A9-93C8-AD3479F3B88A}" dt="2025-10-10T16:46:56.945" v="343"/>
          <ac:picMkLst>
            <pc:docMk/>
            <pc:sldMk cId="857419263" sldId="1422"/>
            <ac:picMk id="6" creationId="{FB6505E6-36C3-D341-9D52-1D76DD92D69C}"/>
          </ac:picMkLst>
        </pc:picChg>
        <pc:picChg chg="add del mod">
          <ac:chgData name="Gackle, Bennett" userId="S::e097027@mcgladrey.rsm.net::ab0671ec-c721-42f8-925d-9582cfb8a70d" providerId="AD" clId="Web-{AC509C2A-7DF1-25A9-93C8-AD3479F3B88A}" dt="2025-10-10T16:47:11.226" v="345"/>
          <ac:picMkLst>
            <pc:docMk/>
            <pc:sldMk cId="857419263" sldId="1422"/>
            <ac:picMk id="7" creationId="{1819EFA1-9C36-1353-22E4-27B706FAAF85}"/>
          </ac:picMkLst>
        </pc:picChg>
        <pc:picChg chg="add mod">
          <ac:chgData name="Gackle, Bennett" userId="S::e097027@mcgladrey.rsm.net::ab0671ec-c721-42f8-925d-9582cfb8a70d" providerId="AD" clId="Web-{AC509C2A-7DF1-25A9-93C8-AD3479F3B88A}" dt="2025-10-10T16:48:18.461" v="352" actId="1076"/>
          <ac:picMkLst>
            <pc:docMk/>
            <pc:sldMk cId="857419263" sldId="1422"/>
            <ac:picMk id="8" creationId="{2069416B-0C76-ABEE-BB1D-B26B74B9F88C}"/>
          </ac:picMkLst>
        </pc:picChg>
        <pc:picChg chg="add mod">
          <ac:chgData name="Gackle, Bennett" userId="S::e097027@mcgladrey.rsm.net::ab0671ec-c721-42f8-925d-9582cfb8a70d" providerId="AD" clId="Web-{AC509C2A-7DF1-25A9-93C8-AD3479F3B88A}" dt="2025-10-10T16:48:51.946" v="356" actId="14100"/>
          <ac:picMkLst>
            <pc:docMk/>
            <pc:sldMk cId="857419263" sldId="1422"/>
            <ac:picMk id="9" creationId="{0A0C9BCD-4EAE-85EF-2481-91F25D838F52}"/>
          </ac:picMkLst>
        </pc:picChg>
      </pc:sldChg>
      <pc:sldChg chg="addSp delSp modSp">
        <pc:chgData name="Gackle, Bennett" userId="S::e097027@mcgladrey.rsm.net::ab0671ec-c721-42f8-925d-9582cfb8a70d" providerId="AD" clId="Web-{AC509C2A-7DF1-25A9-93C8-AD3479F3B88A}" dt="2025-10-09T16:47:36.317" v="2" actId="1076"/>
        <pc:sldMkLst>
          <pc:docMk/>
          <pc:sldMk cId="3845466665" sldId="4427"/>
        </pc:sldMkLst>
        <pc:picChg chg="add mod">
          <ac:chgData name="Gackle, Bennett" userId="S::e097027@mcgladrey.rsm.net::ab0671ec-c721-42f8-925d-9582cfb8a70d" providerId="AD" clId="Web-{AC509C2A-7DF1-25A9-93C8-AD3479F3B88A}" dt="2025-10-09T16:47:36.317" v="2" actId="1076"/>
          <ac:picMkLst>
            <pc:docMk/>
            <pc:sldMk cId="3845466665" sldId="4427"/>
            <ac:picMk id="3" creationId="{F8BDFE4C-D192-04F0-9676-FFD7D190E960}"/>
          </ac:picMkLst>
        </pc:picChg>
        <pc:picChg chg="del">
          <ac:chgData name="Gackle, Bennett" userId="S::e097027@mcgladrey.rsm.net::ab0671ec-c721-42f8-925d-9582cfb8a70d" providerId="AD" clId="Web-{AC509C2A-7DF1-25A9-93C8-AD3479F3B88A}" dt="2025-10-09T16:47:29.989" v="0"/>
          <ac:picMkLst>
            <pc:docMk/>
            <pc:sldMk cId="3845466665" sldId="4427"/>
            <ac:picMk id="8" creationId="{CCF4B6DA-E4CF-495A-6EB8-6459270C58CB}"/>
          </ac:picMkLst>
        </pc:picChg>
      </pc:sldChg>
      <pc:sldChg chg="addSp delSp modSp">
        <pc:chgData name="Gackle, Bennett" userId="S::e097027@mcgladrey.rsm.net::ab0671ec-c721-42f8-925d-9582cfb8a70d" providerId="AD" clId="Web-{AC509C2A-7DF1-25A9-93C8-AD3479F3B88A}" dt="2025-10-09T16:48:10.819" v="6" actId="14100"/>
        <pc:sldMkLst>
          <pc:docMk/>
          <pc:sldMk cId="3196144610" sldId="4429"/>
        </pc:sldMkLst>
        <pc:picChg chg="add mod">
          <ac:chgData name="Gackle, Bennett" userId="S::e097027@mcgladrey.rsm.net::ab0671ec-c721-42f8-925d-9582cfb8a70d" providerId="AD" clId="Web-{AC509C2A-7DF1-25A9-93C8-AD3479F3B88A}" dt="2025-10-09T16:48:10.819" v="6" actId="14100"/>
          <ac:picMkLst>
            <pc:docMk/>
            <pc:sldMk cId="3196144610" sldId="4429"/>
            <ac:picMk id="3" creationId="{9D8DCE61-13F2-D175-32BA-DED222A61392}"/>
          </ac:picMkLst>
        </pc:picChg>
        <pc:picChg chg="del">
          <ac:chgData name="Gackle, Bennett" userId="S::e097027@mcgladrey.rsm.net::ab0671ec-c721-42f8-925d-9582cfb8a70d" providerId="AD" clId="Web-{AC509C2A-7DF1-25A9-93C8-AD3479F3B88A}" dt="2025-10-09T16:48:04.521" v="3"/>
          <ac:picMkLst>
            <pc:docMk/>
            <pc:sldMk cId="3196144610" sldId="4429"/>
            <ac:picMk id="4" creationId="{5C901716-51F3-C868-30A2-FCAEB5CCAABE}"/>
          </ac:picMkLst>
        </pc:picChg>
      </pc:sldChg>
      <pc:sldChg chg="addSp delSp modSp">
        <pc:chgData name="Gackle, Bennett" userId="S::e097027@mcgladrey.rsm.net::ab0671ec-c721-42f8-925d-9582cfb8a70d" providerId="AD" clId="Web-{AC509C2A-7DF1-25A9-93C8-AD3479F3B88A}" dt="2025-10-09T16:50:33.448" v="9" actId="1076"/>
        <pc:sldMkLst>
          <pc:docMk/>
          <pc:sldMk cId="168933631" sldId="4430"/>
        </pc:sldMkLst>
        <pc:picChg chg="add mod">
          <ac:chgData name="Gackle, Bennett" userId="S::e097027@mcgladrey.rsm.net::ab0671ec-c721-42f8-925d-9582cfb8a70d" providerId="AD" clId="Web-{AC509C2A-7DF1-25A9-93C8-AD3479F3B88A}" dt="2025-10-09T16:50:33.448" v="9" actId="1076"/>
          <ac:picMkLst>
            <pc:docMk/>
            <pc:sldMk cId="168933631" sldId="4430"/>
            <ac:picMk id="3" creationId="{29229977-C255-F6DC-1AD3-1BA0207EC3D0}"/>
          </ac:picMkLst>
        </pc:picChg>
        <pc:picChg chg="del">
          <ac:chgData name="Gackle, Bennett" userId="S::e097027@mcgladrey.rsm.net::ab0671ec-c721-42f8-925d-9582cfb8a70d" providerId="AD" clId="Web-{AC509C2A-7DF1-25A9-93C8-AD3479F3B88A}" dt="2025-10-09T16:49:47.478" v="7"/>
          <ac:picMkLst>
            <pc:docMk/>
            <pc:sldMk cId="168933631" sldId="4430"/>
            <ac:picMk id="6" creationId="{554CE47F-A200-2E0B-EB28-847105301E2C}"/>
          </ac:picMkLst>
        </pc:picChg>
      </pc:sldChg>
      <pc:sldChg chg="addSp delSp modSp">
        <pc:chgData name="Gackle, Bennett" userId="S::e097027@mcgladrey.rsm.net::ab0671ec-c721-42f8-925d-9582cfb8a70d" providerId="AD" clId="Web-{AC509C2A-7DF1-25A9-93C8-AD3479F3B88A}" dt="2025-10-09T16:52:22.294" v="15" actId="1076"/>
        <pc:sldMkLst>
          <pc:docMk/>
          <pc:sldMk cId="982914461" sldId="4433"/>
        </pc:sldMkLst>
        <pc:picChg chg="add mod">
          <ac:chgData name="Gackle, Bennett" userId="S::e097027@mcgladrey.rsm.net::ab0671ec-c721-42f8-925d-9582cfb8a70d" providerId="AD" clId="Web-{AC509C2A-7DF1-25A9-93C8-AD3479F3B88A}" dt="2025-10-09T16:52:22.294" v="15" actId="1076"/>
          <ac:picMkLst>
            <pc:docMk/>
            <pc:sldMk cId="982914461" sldId="4433"/>
            <ac:picMk id="3" creationId="{3B01D934-6461-6FE1-DC11-F03179C4390C}"/>
          </ac:picMkLst>
        </pc:picChg>
        <pc:picChg chg="del">
          <ac:chgData name="Gackle, Bennett" userId="S::e097027@mcgladrey.rsm.net::ab0671ec-c721-42f8-925d-9582cfb8a70d" providerId="AD" clId="Web-{AC509C2A-7DF1-25A9-93C8-AD3479F3B88A}" dt="2025-10-09T16:51:54.450" v="10"/>
          <ac:picMkLst>
            <pc:docMk/>
            <pc:sldMk cId="982914461" sldId="4433"/>
            <ac:picMk id="6" creationId="{041EC1DD-1E99-AECF-C052-EC4DF3EB4F00}"/>
          </ac:picMkLst>
        </pc:picChg>
      </pc:sldChg>
      <pc:sldChg chg="addSp delSp modSp">
        <pc:chgData name="Gackle, Bennett" userId="S::e097027@mcgladrey.rsm.net::ab0671ec-c721-42f8-925d-9582cfb8a70d" providerId="AD" clId="Web-{AC509C2A-7DF1-25A9-93C8-AD3479F3B88A}" dt="2025-10-09T20:34:33.811" v="22" actId="1076"/>
        <pc:sldMkLst>
          <pc:docMk/>
          <pc:sldMk cId="2318021650" sldId="4436"/>
        </pc:sldMkLst>
        <pc:spChg chg="del">
          <ac:chgData name="Gackle, Bennett" userId="S::e097027@mcgladrey.rsm.net::ab0671ec-c721-42f8-925d-9582cfb8a70d" providerId="AD" clId="Web-{AC509C2A-7DF1-25A9-93C8-AD3479F3B88A}" dt="2025-10-09T20:34:21.889" v="18"/>
          <ac:spMkLst>
            <pc:docMk/>
            <pc:sldMk cId="2318021650" sldId="4436"/>
            <ac:spMk id="8" creationId="{295C4261-2C84-35D9-ECF4-8BC8904FA92B}"/>
          </ac:spMkLst>
        </pc:spChg>
        <pc:picChg chg="add mod">
          <ac:chgData name="Gackle, Bennett" userId="S::e097027@mcgladrey.rsm.net::ab0671ec-c721-42f8-925d-9582cfb8a70d" providerId="AD" clId="Web-{AC509C2A-7DF1-25A9-93C8-AD3479F3B88A}" dt="2025-10-09T20:34:33.811" v="22" actId="1076"/>
          <ac:picMkLst>
            <pc:docMk/>
            <pc:sldMk cId="2318021650" sldId="4436"/>
            <ac:picMk id="4" creationId="{884852EF-3CD8-956E-6B28-DBAFF768C739}"/>
          </ac:picMkLst>
        </pc:picChg>
        <pc:picChg chg="del">
          <ac:chgData name="Gackle, Bennett" userId="S::e097027@mcgladrey.rsm.net::ab0671ec-c721-42f8-925d-9582cfb8a70d" providerId="AD" clId="Web-{AC509C2A-7DF1-25A9-93C8-AD3479F3B88A}" dt="2025-10-09T20:34:17.998" v="16"/>
          <ac:picMkLst>
            <pc:docMk/>
            <pc:sldMk cId="2318021650" sldId="4436"/>
            <ac:picMk id="6" creationId="{C9A8061B-58AE-7277-AA6E-7ECCC937BA11}"/>
          </ac:picMkLst>
        </pc:picChg>
      </pc:sldChg>
      <pc:sldChg chg="addSp delSp modSp new">
        <pc:chgData name="Gackle, Bennett" userId="S::e097027@mcgladrey.rsm.net::ab0671ec-c721-42f8-925d-9582cfb8a70d" providerId="AD" clId="Web-{AC509C2A-7DF1-25A9-93C8-AD3479F3B88A}" dt="2025-10-10T01:56:32.731" v="220"/>
        <pc:sldMkLst>
          <pc:docMk/>
          <pc:sldMk cId="1326511855" sldId="4445"/>
        </pc:sldMkLst>
        <pc:spChg chg="mod">
          <ac:chgData name="Gackle, Bennett" userId="S::e097027@mcgladrey.rsm.net::ab0671ec-c721-42f8-925d-9582cfb8a70d" providerId="AD" clId="Web-{AC509C2A-7DF1-25A9-93C8-AD3479F3B88A}" dt="2025-10-10T01:51:31.119" v="140" actId="20577"/>
          <ac:spMkLst>
            <pc:docMk/>
            <pc:sldMk cId="1326511855" sldId="4445"/>
            <ac:spMk id="2" creationId="{8847D46A-0AA8-453D-91FB-FD9906C06AFE}"/>
          </ac:spMkLst>
        </pc:spChg>
        <pc:spChg chg="mod">
          <ac:chgData name="Gackle, Bennett" userId="S::e097027@mcgladrey.rsm.net::ab0671ec-c721-42f8-925d-9582cfb8a70d" providerId="AD" clId="Web-{AC509C2A-7DF1-25A9-93C8-AD3479F3B88A}" dt="2025-10-10T01:49:56.805" v="80" actId="20577"/>
          <ac:spMkLst>
            <pc:docMk/>
            <pc:sldMk cId="1326511855" sldId="4445"/>
            <ac:spMk id="3" creationId="{4CC1E4D3-C1EB-34A7-3664-A9091CC257C7}"/>
          </ac:spMkLst>
        </pc:spChg>
        <pc:picChg chg="add del mod">
          <ac:chgData name="Gackle, Bennett" userId="S::e097027@mcgladrey.rsm.net::ab0671ec-c721-42f8-925d-9582cfb8a70d" providerId="AD" clId="Web-{AC509C2A-7DF1-25A9-93C8-AD3479F3B88A}" dt="2025-10-10T01:56:32.731" v="220"/>
          <ac:picMkLst>
            <pc:docMk/>
            <pc:sldMk cId="1326511855" sldId="4445"/>
            <ac:picMk id="4" creationId="{BCC0A43B-EEBC-A059-AD4C-D076B6C71914}"/>
          </ac:picMkLst>
        </pc:picChg>
      </pc:sldChg>
      <pc:sldChg chg="modSp new">
        <pc:chgData name="Gackle, Bennett" userId="S::e097027@mcgladrey.rsm.net::ab0671ec-c721-42f8-925d-9582cfb8a70d" providerId="AD" clId="Web-{AC509C2A-7DF1-25A9-93C8-AD3479F3B88A}" dt="2025-10-10T01:54:02.105" v="215" actId="20577"/>
        <pc:sldMkLst>
          <pc:docMk/>
          <pc:sldMk cId="419600121" sldId="4446"/>
        </pc:sldMkLst>
        <pc:spChg chg="mod">
          <ac:chgData name="Gackle, Bennett" userId="S::e097027@mcgladrey.rsm.net::ab0671ec-c721-42f8-925d-9582cfb8a70d" providerId="AD" clId="Web-{AC509C2A-7DF1-25A9-93C8-AD3479F3B88A}" dt="2025-10-10T01:54:02.105" v="215" actId="20577"/>
          <ac:spMkLst>
            <pc:docMk/>
            <pc:sldMk cId="419600121" sldId="4446"/>
            <ac:spMk id="2" creationId="{24830ABF-08B9-7A9F-95F5-417553501899}"/>
          </ac:spMkLst>
        </pc:spChg>
        <pc:spChg chg="mod">
          <ac:chgData name="Gackle, Bennett" userId="S::e097027@mcgladrey.rsm.net::ab0671ec-c721-42f8-925d-9582cfb8a70d" providerId="AD" clId="Web-{AC509C2A-7DF1-25A9-93C8-AD3479F3B88A}" dt="2025-10-10T01:51:52.041" v="155" actId="20577"/>
          <ac:spMkLst>
            <pc:docMk/>
            <pc:sldMk cId="419600121" sldId="4446"/>
            <ac:spMk id="3" creationId="{869529A3-8E87-C401-A58E-E42DD594AC63}"/>
          </ac:spMkLst>
        </pc:spChg>
      </pc:sldChg>
      <pc:sldChg chg="addSp delSp modSp new ord">
        <pc:chgData name="Gackle, Bennett" userId="S::e097027@mcgladrey.rsm.net::ab0671ec-c721-42f8-925d-9582cfb8a70d" providerId="AD" clId="Web-{AC509C2A-7DF1-25A9-93C8-AD3479F3B88A}" dt="2025-10-10T02:08:25.764" v="323" actId="20577"/>
        <pc:sldMkLst>
          <pc:docMk/>
          <pc:sldMk cId="4026937654" sldId="4447"/>
        </pc:sldMkLst>
        <pc:spChg chg="del">
          <ac:chgData name="Gackle, Bennett" userId="S::e097027@mcgladrey.rsm.net::ab0671ec-c721-42f8-925d-9582cfb8a70d" providerId="AD" clId="Web-{AC509C2A-7DF1-25A9-93C8-AD3479F3B88A}" dt="2025-10-10T01:55:06.918" v="217"/>
          <ac:spMkLst>
            <pc:docMk/>
            <pc:sldMk cId="4026937654" sldId="4447"/>
            <ac:spMk id="2" creationId="{1077DB31-E4B7-F8DD-71C2-43DE6184D987}"/>
          </ac:spMkLst>
        </pc:spChg>
        <pc:spChg chg="mod">
          <ac:chgData name="Gackle, Bennett" userId="S::e097027@mcgladrey.rsm.net::ab0671ec-c721-42f8-925d-9582cfb8a70d" providerId="AD" clId="Web-{AC509C2A-7DF1-25A9-93C8-AD3479F3B88A}" dt="2025-10-10T02:08:25.764" v="323" actId="20577"/>
          <ac:spMkLst>
            <pc:docMk/>
            <pc:sldMk cId="4026937654" sldId="4447"/>
            <ac:spMk id="3" creationId="{7AFADB7E-9434-DE60-CBDA-4EC8614AA478}"/>
          </ac:spMkLst>
        </pc:spChg>
        <pc:picChg chg="add mod ord">
          <ac:chgData name="Gackle, Bennett" userId="S::e097027@mcgladrey.rsm.net::ab0671ec-c721-42f8-925d-9582cfb8a70d" providerId="AD" clId="Web-{AC509C2A-7DF1-25A9-93C8-AD3479F3B88A}" dt="2025-10-10T01:55:06.918" v="217"/>
          <ac:picMkLst>
            <pc:docMk/>
            <pc:sldMk cId="4026937654" sldId="4447"/>
            <ac:picMk id="4" creationId="{14F5304E-1278-A70D-72B7-FCDAA260385E}"/>
          </ac:picMkLst>
        </pc:picChg>
      </pc:sldChg>
      <pc:sldChg chg="addSp delSp modSp new">
        <pc:chgData name="Gackle, Bennett" userId="S::e097027@mcgladrey.rsm.net::ab0671ec-c721-42f8-925d-9582cfb8a70d" providerId="AD" clId="Web-{AC509C2A-7DF1-25A9-93C8-AD3479F3B88A}" dt="2025-10-10T02:08:33.436" v="331" actId="20577"/>
        <pc:sldMkLst>
          <pc:docMk/>
          <pc:sldMk cId="4052844639" sldId="4448"/>
        </pc:sldMkLst>
        <pc:spChg chg="del">
          <ac:chgData name="Gackle, Bennett" userId="S::e097027@mcgladrey.rsm.net::ab0671ec-c721-42f8-925d-9582cfb8a70d" providerId="AD" clId="Web-{AC509C2A-7DF1-25A9-93C8-AD3479F3B88A}" dt="2025-10-10T01:56:51.575" v="222"/>
          <ac:spMkLst>
            <pc:docMk/>
            <pc:sldMk cId="4052844639" sldId="4448"/>
            <ac:spMk id="2" creationId="{915DDF69-3795-4329-6046-A17B6E9F36B9}"/>
          </ac:spMkLst>
        </pc:spChg>
        <pc:spChg chg="mod">
          <ac:chgData name="Gackle, Bennett" userId="S::e097027@mcgladrey.rsm.net::ab0671ec-c721-42f8-925d-9582cfb8a70d" providerId="AD" clId="Web-{AC509C2A-7DF1-25A9-93C8-AD3479F3B88A}" dt="2025-10-10T02:08:33.436" v="331" actId="20577"/>
          <ac:spMkLst>
            <pc:docMk/>
            <pc:sldMk cId="4052844639" sldId="4448"/>
            <ac:spMk id="3" creationId="{2A92C623-FF5C-445B-5B5B-68A40797F062}"/>
          </ac:spMkLst>
        </pc:spChg>
        <pc:picChg chg="add mod ord">
          <ac:chgData name="Gackle, Bennett" userId="S::e097027@mcgladrey.rsm.net::ab0671ec-c721-42f8-925d-9582cfb8a70d" providerId="AD" clId="Web-{AC509C2A-7DF1-25A9-93C8-AD3479F3B88A}" dt="2025-10-10T01:56:51.575" v="222"/>
          <ac:picMkLst>
            <pc:docMk/>
            <pc:sldMk cId="4052844639" sldId="4448"/>
            <ac:picMk id="4" creationId="{3EE78295-AFA2-B6C9-21E9-0AD9DD286AFD}"/>
          </ac:picMkLst>
        </pc:picChg>
      </pc:sldChg>
      <pc:sldChg chg="addSp delSp modSp new">
        <pc:chgData name="Gackle, Bennett" userId="S::e097027@mcgladrey.rsm.net::ab0671ec-c721-42f8-925d-9582cfb8a70d" providerId="AD" clId="Web-{AC509C2A-7DF1-25A9-93C8-AD3479F3B88A}" dt="2025-10-10T02:07:47.560" v="317" actId="1076"/>
        <pc:sldMkLst>
          <pc:docMk/>
          <pc:sldMk cId="2288461580" sldId="4449"/>
        </pc:sldMkLst>
        <pc:spChg chg="del">
          <ac:chgData name="Gackle, Bennett" userId="S::e097027@mcgladrey.rsm.net::ab0671ec-c721-42f8-925d-9582cfb8a70d" providerId="AD" clId="Web-{AC509C2A-7DF1-25A9-93C8-AD3479F3B88A}" dt="2025-10-10T01:59:20.688" v="224"/>
          <ac:spMkLst>
            <pc:docMk/>
            <pc:sldMk cId="2288461580" sldId="4449"/>
            <ac:spMk id="2" creationId="{600FC37A-0850-6F47-6A8C-70A3FA0CBD61}"/>
          </ac:spMkLst>
        </pc:spChg>
        <pc:spChg chg="mod">
          <ac:chgData name="Gackle, Bennett" userId="S::e097027@mcgladrey.rsm.net::ab0671ec-c721-42f8-925d-9582cfb8a70d" providerId="AD" clId="Web-{AC509C2A-7DF1-25A9-93C8-AD3479F3B88A}" dt="2025-10-10T02:05:34.464" v="247" actId="20577"/>
          <ac:spMkLst>
            <pc:docMk/>
            <pc:sldMk cId="2288461580" sldId="4449"/>
            <ac:spMk id="3" creationId="{7219EAAA-610D-791B-76D1-ADBF5796D5A2}"/>
          </ac:spMkLst>
        </pc:spChg>
        <pc:spChg chg="add del mod">
          <ac:chgData name="Gackle, Bennett" userId="S::e097027@mcgladrey.rsm.net::ab0671ec-c721-42f8-925d-9582cfb8a70d" providerId="AD" clId="Web-{AC509C2A-7DF1-25A9-93C8-AD3479F3B88A}" dt="2025-10-10T02:06:22.121" v="266"/>
          <ac:spMkLst>
            <pc:docMk/>
            <pc:sldMk cId="2288461580" sldId="4449"/>
            <ac:spMk id="5" creationId="{CD86B8D1-86CF-3B4D-1414-8352508B038E}"/>
          </ac:spMkLst>
        </pc:spChg>
        <pc:spChg chg="add mod">
          <ac:chgData name="Gackle, Bennett" userId="S::e097027@mcgladrey.rsm.net::ab0671ec-c721-42f8-925d-9582cfb8a70d" providerId="AD" clId="Web-{AC509C2A-7DF1-25A9-93C8-AD3479F3B88A}" dt="2025-10-10T02:07:41.435" v="315" actId="14100"/>
          <ac:spMkLst>
            <pc:docMk/>
            <pc:sldMk cId="2288461580" sldId="4449"/>
            <ac:spMk id="8" creationId="{0ED8ECD6-85C4-D2E5-FD04-46CA993A1DF3}"/>
          </ac:spMkLst>
        </pc:spChg>
        <pc:picChg chg="add mod ord">
          <ac:chgData name="Gackle, Bennett" userId="S::e097027@mcgladrey.rsm.net::ab0671ec-c721-42f8-925d-9582cfb8a70d" providerId="AD" clId="Web-{AC509C2A-7DF1-25A9-93C8-AD3479F3B88A}" dt="2025-10-10T02:07:47.560" v="317" actId="1076"/>
          <ac:picMkLst>
            <pc:docMk/>
            <pc:sldMk cId="2288461580" sldId="4449"/>
            <ac:picMk id="4" creationId="{0563F8BD-2730-2C42-EF1B-B1543AEFB6BF}"/>
          </ac:picMkLst>
        </pc:picChg>
        <pc:picChg chg="add del mod">
          <ac:chgData name="Gackle, Bennett" userId="S::e097027@mcgladrey.rsm.net::ab0671ec-c721-42f8-925d-9582cfb8a70d" providerId="AD" clId="Web-{AC509C2A-7DF1-25A9-93C8-AD3479F3B88A}" dt="2025-10-10T02:06:32.496" v="268"/>
          <ac:picMkLst>
            <pc:docMk/>
            <pc:sldMk cId="2288461580" sldId="4449"/>
            <ac:picMk id="6" creationId="{A8108A4A-CB35-26DA-29AC-58B58D34930C}"/>
          </ac:picMkLst>
        </pc:picChg>
      </pc:sldChg>
      <pc:sldChg chg="addSp delSp modSp new">
        <pc:chgData name="Gackle, Bennett" userId="S::e097027@mcgladrey.rsm.net::ab0671ec-c721-42f8-925d-9582cfb8a70d" providerId="AD" clId="Web-{AC509C2A-7DF1-25A9-93C8-AD3479F3B88A}" dt="2025-10-10T02:08:04.623" v="320" actId="1076"/>
        <pc:sldMkLst>
          <pc:docMk/>
          <pc:sldMk cId="1208866426" sldId="4450"/>
        </pc:sldMkLst>
        <pc:spChg chg="del">
          <ac:chgData name="Gackle, Bennett" userId="S::e097027@mcgladrey.rsm.net::ab0671ec-c721-42f8-925d-9582cfb8a70d" providerId="AD" clId="Web-{AC509C2A-7DF1-25A9-93C8-AD3479F3B88A}" dt="2025-10-10T02:05:13.385" v="226"/>
          <ac:spMkLst>
            <pc:docMk/>
            <pc:sldMk cId="1208866426" sldId="4450"/>
            <ac:spMk id="2" creationId="{6B43D7F7-B261-FC8B-BA69-A6DF2B54EA78}"/>
          </ac:spMkLst>
        </pc:spChg>
        <pc:spChg chg="mod">
          <ac:chgData name="Gackle, Bennett" userId="S::e097027@mcgladrey.rsm.net::ab0671ec-c721-42f8-925d-9582cfb8a70d" providerId="AD" clId="Web-{AC509C2A-7DF1-25A9-93C8-AD3479F3B88A}" dt="2025-10-10T02:05:26.229" v="236" actId="20577"/>
          <ac:spMkLst>
            <pc:docMk/>
            <pc:sldMk cId="1208866426" sldId="4450"/>
            <ac:spMk id="3" creationId="{B5A34181-416B-F4E6-8E91-BA0582B16950}"/>
          </ac:spMkLst>
        </pc:spChg>
        <pc:picChg chg="add mod ord">
          <ac:chgData name="Gackle, Bennett" userId="S::e097027@mcgladrey.rsm.net::ab0671ec-c721-42f8-925d-9582cfb8a70d" providerId="AD" clId="Web-{AC509C2A-7DF1-25A9-93C8-AD3479F3B88A}" dt="2025-10-10T02:08:04.623" v="320" actId="1076"/>
          <ac:picMkLst>
            <pc:docMk/>
            <pc:sldMk cId="1208866426" sldId="4450"/>
            <ac:picMk id="4" creationId="{7D4EE500-B377-9605-EFF8-9837C475CB8A}"/>
          </ac:picMkLst>
        </pc:picChg>
      </pc:sldChg>
    </pc:docChg>
  </pc:docChgLst>
  <pc:docChgLst>
    <pc:chgData name="Gackle, Bennett" userId="ab0671ec-c721-42f8-925d-9582cfb8a70d" providerId="ADAL" clId="{C34F21A1-45CF-450A-B3C7-9725B842FDE4}"/>
    <pc:docChg chg="undo custSel addSld delSld modSld sldOrd modSection">
      <pc:chgData name="Gackle, Bennett" userId="ab0671ec-c721-42f8-925d-9582cfb8a70d" providerId="ADAL" clId="{C34F21A1-45CF-450A-B3C7-9725B842FDE4}" dt="2025-09-19T04:40:29.545" v="3666" actId="20577"/>
      <pc:docMkLst>
        <pc:docMk/>
      </pc:docMkLst>
      <pc:sldChg chg="mod modShow">
        <pc:chgData name="Gackle, Bennett" userId="ab0671ec-c721-42f8-925d-9582cfb8a70d" providerId="ADAL" clId="{C34F21A1-45CF-450A-B3C7-9725B842FDE4}" dt="2025-09-11T02:59:28.445" v="579" actId="729"/>
        <pc:sldMkLst>
          <pc:docMk/>
          <pc:sldMk cId="3016161773" sldId="256"/>
        </pc:sldMkLst>
      </pc:sldChg>
      <pc:sldChg chg="mod modShow">
        <pc:chgData name="Gackle, Bennett" userId="ab0671ec-c721-42f8-925d-9582cfb8a70d" providerId="ADAL" clId="{C34F21A1-45CF-450A-B3C7-9725B842FDE4}" dt="2025-09-11T02:59:17.118" v="578" actId="729"/>
        <pc:sldMkLst>
          <pc:docMk/>
          <pc:sldMk cId="2176744996" sldId="258"/>
        </pc:sldMkLst>
      </pc:sldChg>
      <pc:sldChg chg="mod modShow">
        <pc:chgData name="Gackle, Bennett" userId="ab0671ec-c721-42f8-925d-9582cfb8a70d" providerId="ADAL" clId="{C34F21A1-45CF-450A-B3C7-9725B842FDE4}" dt="2025-09-11T02:59:28.445" v="579" actId="729"/>
        <pc:sldMkLst>
          <pc:docMk/>
          <pc:sldMk cId="4169845749" sldId="259"/>
        </pc:sldMkLst>
      </pc:sldChg>
      <pc:sldChg chg="mod modShow">
        <pc:chgData name="Gackle, Bennett" userId="ab0671ec-c721-42f8-925d-9582cfb8a70d" providerId="ADAL" clId="{C34F21A1-45CF-450A-B3C7-9725B842FDE4}" dt="2025-09-11T02:59:17.118" v="578" actId="729"/>
        <pc:sldMkLst>
          <pc:docMk/>
          <pc:sldMk cId="4227912242" sldId="266"/>
        </pc:sldMkLst>
      </pc:sldChg>
      <pc:sldChg chg="mod modShow">
        <pc:chgData name="Gackle, Bennett" userId="ab0671ec-c721-42f8-925d-9582cfb8a70d" providerId="ADAL" clId="{C34F21A1-45CF-450A-B3C7-9725B842FDE4}" dt="2025-09-11T02:59:17.118" v="578" actId="729"/>
        <pc:sldMkLst>
          <pc:docMk/>
          <pc:sldMk cId="2651166450" sldId="267"/>
        </pc:sldMkLst>
      </pc:sldChg>
      <pc:sldChg chg="mod modShow">
        <pc:chgData name="Gackle, Bennett" userId="ab0671ec-c721-42f8-925d-9582cfb8a70d" providerId="ADAL" clId="{C34F21A1-45CF-450A-B3C7-9725B842FDE4}" dt="2025-09-11T02:59:17.118" v="578" actId="729"/>
        <pc:sldMkLst>
          <pc:docMk/>
          <pc:sldMk cId="1695189376" sldId="271"/>
        </pc:sldMkLst>
      </pc:sldChg>
      <pc:sldChg chg="mod modShow">
        <pc:chgData name="Gackle, Bennett" userId="ab0671ec-c721-42f8-925d-9582cfb8a70d" providerId="ADAL" clId="{C34F21A1-45CF-450A-B3C7-9725B842FDE4}" dt="2025-09-11T02:59:28.445" v="579" actId="729"/>
        <pc:sldMkLst>
          <pc:docMk/>
          <pc:sldMk cId="102156363" sldId="272"/>
        </pc:sldMkLst>
      </pc:sldChg>
      <pc:sldChg chg="mod modShow">
        <pc:chgData name="Gackle, Bennett" userId="ab0671ec-c721-42f8-925d-9582cfb8a70d" providerId="ADAL" clId="{C34F21A1-45CF-450A-B3C7-9725B842FDE4}" dt="2025-09-11T02:59:28.445" v="579" actId="729"/>
        <pc:sldMkLst>
          <pc:docMk/>
          <pc:sldMk cId="3816277559" sldId="1385"/>
        </pc:sldMkLst>
      </pc:sldChg>
      <pc:sldChg chg="mod modShow">
        <pc:chgData name="Gackle, Bennett" userId="ab0671ec-c721-42f8-925d-9582cfb8a70d" providerId="ADAL" clId="{C34F21A1-45CF-450A-B3C7-9725B842FDE4}" dt="2025-09-11T02:59:28.445" v="579" actId="729"/>
        <pc:sldMkLst>
          <pc:docMk/>
          <pc:sldMk cId="3311796963" sldId="1388"/>
        </pc:sldMkLst>
      </pc:sldChg>
      <pc:sldChg chg="ord">
        <pc:chgData name="Gackle, Bennett" userId="ab0671ec-c721-42f8-925d-9582cfb8a70d" providerId="ADAL" clId="{C34F21A1-45CF-450A-B3C7-9725B842FDE4}" dt="2025-09-11T02:30:19.911" v="1"/>
        <pc:sldMkLst>
          <pc:docMk/>
          <pc:sldMk cId="3732747212" sldId="1394"/>
        </pc:sldMkLst>
      </pc:sldChg>
      <pc:sldChg chg="mod modShow">
        <pc:chgData name="Gackle, Bennett" userId="ab0671ec-c721-42f8-925d-9582cfb8a70d" providerId="ADAL" clId="{C34F21A1-45CF-450A-B3C7-9725B842FDE4}" dt="2025-09-11T02:59:28.445" v="579" actId="729"/>
        <pc:sldMkLst>
          <pc:docMk/>
          <pc:sldMk cId="337771157" sldId="1395"/>
        </pc:sldMkLst>
      </pc:sldChg>
      <pc:sldChg chg="mod modShow">
        <pc:chgData name="Gackle, Bennett" userId="ab0671ec-c721-42f8-925d-9582cfb8a70d" providerId="ADAL" clId="{C34F21A1-45CF-450A-B3C7-9725B842FDE4}" dt="2025-09-11T02:59:17.118" v="578" actId="729"/>
        <pc:sldMkLst>
          <pc:docMk/>
          <pc:sldMk cId="3513057114" sldId="1396"/>
        </pc:sldMkLst>
      </pc:sldChg>
      <pc:sldChg chg="mod modShow">
        <pc:chgData name="Gackle, Bennett" userId="ab0671ec-c721-42f8-925d-9582cfb8a70d" providerId="ADAL" clId="{C34F21A1-45CF-450A-B3C7-9725B842FDE4}" dt="2025-09-11T02:59:17.118" v="578" actId="729"/>
        <pc:sldMkLst>
          <pc:docMk/>
          <pc:sldMk cId="1860374604" sldId="1397"/>
        </pc:sldMkLst>
      </pc:sldChg>
      <pc:sldChg chg="mod modShow">
        <pc:chgData name="Gackle, Bennett" userId="ab0671ec-c721-42f8-925d-9582cfb8a70d" providerId="ADAL" clId="{C34F21A1-45CF-450A-B3C7-9725B842FDE4}" dt="2025-09-11T02:59:39.390" v="580" actId="729"/>
        <pc:sldMkLst>
          <pc:docMk/>
          <pc:sldMk cId="2470937028" sldId="1402"/>
        </pc:sldMkLst>
      </pc:sldChg>
      <pc:sldChg chg="mod modShow">
        <pc:chgData name="Gackle, Bennett" userId="ab0671ec-c721-42f8-925d-9582cfb8a70d" providerId="ADAL" clId="{C34F21A1-45CF-450A-B3C7-9725B842FDE4}" dt="2025-09-11T02:58:39.304" v="571" actId="729"/>
        <pc:sldMkLst>
          <pc:docMk/>
          <pc:sldMk cId="3940662339" sldId="1403"/>
        </pc:sldMkLst>
      </pc:sldChg>
      <pc:sldChg chg="mod modShow">
        <pc:chgData name="Gackle, Bennett" userId="ab0671ec-c721-42f8-925d-9582cfb8a70d" providerId="ADAL" clId="{C34F21A1-45CF-450A-B3C7-9725B842FDE4}" dt="2025-09-11T02:58:47.234" v="573" actId="729"/>
        <pc:sldMkLst>
          <pc:docMk/>
          <pc:sldMk cId="1676605807" sldId="1404"/>
        </pc:sldMkLst>
      </pc:sldChg>
      <pc:sldChg chg="mod modShow">
        <pc:chgData name="Gackle, Bennett" userId="ab0671ec-c721-42f8-925d-9582cfb8a70d" providerId="ADAL" clId="{C34F21A1-45CF-450A-B3C7-9725B842FDE4}" dt="2025-09-11T02:58:52.509" v="574" actId="729"/>
        <pc:sldMkLst>
          <pc:docMk/>
          <pc:sldMk cId="1571661650" sldId="1406"/>
        </pc:sldMkLst>
      </pc:sldChg>
      <pc:sldChg chg="mod modShow">
        <pc:chgData name="Gackle, Bennett" userId="ab0671ec-c721-42f8-925d-9582cfb8a70d" providerId="ADAL" clId="{C34F21A1-45CF-450A-B3C7-9725B842FDE4}" dt="2025-09-11T02:58:59.952" v="575" actId="729"/>
        <pc:sldMkLst>
          <pc:docMk/>
          <pc:sldMk cId="123311531" sldId="1407"/>
        </pc:sldMkLst>
      </pc:sldChg>
      <pc:sldChg chg="mod modShow">
        <pc:chgData name="Gackle, Bennett" userId="ab0671ec-c721-42f8-925d-9582cfb8a70d" providerId="ADAL" clId="{C34F21A1-45CF-450A-B3C7-9725B842FDE4}" dt="2025-09-11T02:59:03.668" v="576" actId="729"/>
        <pc:sldMkLst>
          <pc:docMk/>
          <pc:sldMk cId="1431129732" sldId="1408"/>
        </pc:sldMkLst>
      </pc:sldChg>
      <pc:sldChg chg="mod modShow">
        <pc:chgData name="Gackle, Bennett" userId="ab0671ec-c721-42f8-925d-9582cfb8a70d" providerId="ADAL" clId="{C34F21A1-45CF-450A-B3C7-9725B842FDE4}" dt="2025-09-11T02:59:05.319" v="577" actId="729"/>
        <pc:sldMkLst>
          <pc:docMk/>
          <pc:sldMk cId="1663718639" sldId="1409"/>
        </pc:sldMkLst>
      </pc:sldChg>
      <pc:sldChg chg="mod modShow">
        <pc:chgData name="Gackle, Bennett" userId="ab0671ec-c721-42f8-925d-9582cfb8a70d" providerId="ADAL" clId="{C34F21A1-45CF-450A-B3C7-9725B842FDE4}" dt="2025-09-11T02:59:43.402" v="581" actId="729"/>
        <pc:sldMkLst>
          <pc:docMk/>
          <pc:sldMk cId="883187606" sldId="1410"/>
        </pc:sldMkLst>
      </pc:sldChg>
      <pc:sldChg chg="mod modShow">
        <pc:chgData name="Gackle, Bennett" userId="ab0671ec-c721-42f8-925d-9582cfb8a70d" providerId="ADAL" clId="{C34F21A1-45CF-450A-B3C7-9725B842FDE4}" dt="2025-09-11T02:59:58.114" v="583" actId="729"/>
        <pc:sldMkLst>
          <pc:docMk/>
          <pc:sldMk cId="1942125608" sldId="1411"/>
        </pc:sldMkLst>
      </pc:sldChg>
      <pc:sldChg chg="mod modShow">
        <pc:chgData name="Gackle, Bennett" userId="ab0671ec-c721-42f8-925d-9582cfb8a70d" providerId="ADAL" clId="{C34F21A1-45CF-450A-B3C7-9725B842FDE4}" dt="2025-09-11T02:59:58.114" v="583" actId="729"/>
        <pc:sldMkLst>
          <pc:docMk/>
          <pc:sldMk cId="3816099448" sldId="1412"/>
        </pc:sldMkLst>
      </pc:sldChg>
      <pc:sldChg chg="mod modShow">
        <pc:chgData name="Gackle, Bennett" userId="ab0671ec-c721-42f8-925d-9582cfb8a70d" providerId="ADAL" clId="{C34F21A1-45CF-450A-B3C7-9725B842FDE4}" dt="2025-09-11T02:59:58.114" v="583" actId="729"/>
        <pc:sldMkLst>
          <pc:docMk/>
          <pc:sldMk cId="3470023209" sldId="1413"/>
        </pc:sldMkLst>
      </pc:sldChg>
      <pc:sldChg chg="mod modShow">
        <pc:chgData name="Gackle, Bennett" userId="ab0671ec-c721-42f8-925d-9582cfb8a70d" providerId="ADAL" clId="{C34F21A1-45CF-450A-B3C7-9725B842FDE4}" dt="2025-09-11T02:59:58.114" v="583" actId="729"/>
        <pc:sldMkLst>
          <pc:docMk/>
          <pc:sldMk cId="4275799084" sldId="1414"/>
        </pc:sldMkLst>
      </pc:sldChg>
      <pc:sldChg chg="mod modShow">
        <pc:chgData name="Gackle, Bennett" userId="ab0671ec-c721-42f8-925d-9582cfb8a70d" providerId="ADAL" clId="{C34F21A1-45CF-450A-B3C7-9725B842FDE4}" dt="2025-09-11T02:59:58.114" v="583" actId="729"/>
        <pc:sldMkLst>
          <pc:docMk/>
          <pc:sldMk cId="808460429" sldId="1415"/>
        </pc:sldMkLst>
      </pc:sldChg>
      <pc:sldChg chg="mod modShow">
        <pc:chgData name="Gackle, Bennett" userId="ab0671ec-c721-42f8-925d-9582cfb8a70d" providerId="ADAL" clId="{C34F21A1-45CF-450A-B3C7-9725B842FDE4}" dt="2025-09-11T02:59:58.114" v="583" actId="729"/>
        <pc:sldMkLst>
          <pc:docMk/>
          <pc:sldMk cId="3764463206" sldId="1416"/>
        </pc:sldMkLst>
      </pc:sldChg>
      <pc:sldChg chg="mod modShow">
        <pc:chgData name="Gackle, Bennett" userId="ab0671ec-c721-42f8-925d-9582cfb8a70d" providerId="ADAL" clId="{C34F21A1-45CF-450A-B3C7-9725B842FDE4}" dt="2025-09-11T02:58:43.125" v="572" actId="729"/>
        <pc:sldMkLst>
          <pc:docMk/>
          <pc:sldMk cId="3709942097" sldId="1417"/>
        </pc:sldMkLst>
      </pc:sldChg>
      <pc:sldChg chg="mod modShow">
        <pc:chgData name="Gackle, Bennett" userId="ab0671ec-c721-42f8-925d-9582cfb8a70d" providerId="ADAL" clId="{C34F21A1-45CF-450A-B3C7-9725B842FDE4}" dt="2025-09-11T02:59:46.749" v="582" actId="729"/>
        <pc:sldMkLst>
          <pc:docMk/>
          <pc:sldMk cId="1759051109" sldId="1418"/>
        </pc:sldMkLst>
      </pc:sldChg>
      <pc:sldChg chg="mod modShow">
        <pc:chgData name="Gackle, Bennett" userId="ab0671ec-c721-42f8-925d-9582cfb8a70d" providerId="ADAL" clId="{C34F21A1-45CF-450A-B3C7-9725B842FDE4}" dt="2025-09-11T02:59:17.118" v="578" actId="729"/>
        <pc:sldMkLst>
          <pc:docMk/>
          <pc:sldMk cId="2125318853" sldId="1420"/>
        </pc:sldMkLst>
      </pc:sldChg>
      <pc:sldChg chg="modSp add mod">
        <pc:chgData name="Gackle, Bennett" userId="ab0671ec-c721-42f8-925d-9582cfb8a70d" providerId="ADAL" clId="{C34F21A1-45CF-450A-B3C7-9725B842FDE4}" dt="2025-09-11T02:32:08.617" v="91" actId="1076"/>
        <pc:sldMkLst>
          <pc:docMk/>
          <pc:sldMk cId="361053350" sldId="1421"/>
        </pc:sldMkLst>
        <pc:spChg chg="mod">
          <ac:chgData name="Gackle, Bennett" userId="ab0671ec-c721-42f8-925d-9582cfb8a70d" providerId="ADAL" clId="{C34F21A1-45CF-450A-B3C7-9725B842FDE4}" dt="2025-09-11T02:32:08.617" v="91" actId="1076"/>
          <ac:spMkLst>
            <pc:docMk/>
            <pc:sldMk cId="361053350" sldId="1421"/>
            <ac:spMk id="3" creationId="{F07C5353-81EC-221B-836A-8A0D877103EE}"/>
          </ac:spMkLst>
        </pc:spChg>
      </pc:sldChg>
      <pc:sldChg chg="addSp delSp modSp add mod">
        <pc:chgData name="Gackle, Bennett" userId="ab0671ec-c721-42f8-925d-9582cfb8a70d" providerId="ADAL" clId="{C34F21A1-45CF-450A-B3C7-9725B842FDE4}" dt="2025-09-11T02:35:56.292" v="244" actId="20577"/>
        <pc:sldMkLst>
          <pc:docMk/>
          <pc:sldMk cId="857419263" sldId="1422"/>
        </pc:sldMkLst>
        <pc:spChg chg="mod">
          <ac:chgData name="Gackle, Bennett" userId="ab0671ec-c721-42f8-925d-9582cfb8a70d" providerId="ADAL" clId="{C34F21A1-45CF-450A-B3C7-9725B842FDE4}" dt="2025-09-11T02:35:52.039" v="237" actId="20577"/>
          <ac:spMkLst>
            <pc:docMk/>
            <pc:sldMk cId="857419263" sldId="1422"/>
            <ac:spMk id="18" creationId="{B5AE5377-23F9-8372-03C6-7477491100BB}"/>
          </ac:spMkLst>
        </pc:spChg>
        <pc:spChg chg="mod">
          <ac:chgData name="Gackle, Bennett" userId="ab0671ec-c721-42f8-925d-9582cfb8a70d" providerId="ADAL" clId="{C34F21A1-45CF-450A-B3C7-9725B842FDE4}" dt="2025-09-11T02:35:56.292" v="244" actId="20577"/>
          <ac:spMkLst>
            <pc:docMk/>
            <pc:sldMk cId="857419263" sldId="1422"/>
            <ac:spMk id="19" creationId="{F86BE9CF-E8B2-6A43-3D62-C851886DF208}"/>
          </ac:spMkLst>
        </pc:spChg>
        <pc:picChg chg="add mod">
          <ac:chgData name="Gackle, Bennett" userId="ab0671ec-c721-42f8-925d-9582cfb8a70d" providerId="ADAL" clId="{C34F21A1-45CF-450A-B3C7-9725B842FDE4}" dt="2025-09-11T02:34:59.988" v="193" actId="962"/>
          <ac:picMkLst>
            <pc:docMk/>
            <pc:sldMk cId="857419263" sldId="1422"/>
            <ac:picMk id="3" creationId="{6425DCA5-7147-946F-7A6B-05AA47616CAE}"/>
          </ac:picMkLst>
        </pc:picChg>
        <pc:picChg chg="add mod">
          <ac:chgData name="Gackle, Bennett" userId="ab0671ec-c721-42f8-925d-9582cfb8a70d" providerId="ADAL" clId="{C34F21A1-45CF-450A-B3C7-9725B842FDE4}" dt="2025-09-11T02:35:33.827" v="228" actId="1038"/>
          <ac:picMkLst>
            <pc:docMk/>
            <pc:sldMk cId="857419263" sldId="1422"/>
            <ac:picMk id="5" creationId="{952CE8A5-60C1-D728-400A-6ECE51B264D7}"/>
          </ac:picMkLst>
        </pc:picChg>
      </pc:sldChg>
      <pc:sldChg chg="modSp add mod">
        <pc:chgData name="Gackle, Bennett" userId="ab0671ec-c721-42f8-925d-9582cfb8a70d" providerId="ADAL" clId="{C34F21A1-45CF-450A-B3C7-9725B842FDE4}" dt="2025-09-11T03:11:13.934" v="1270" actId="20577"/>
        <pc:sldMkLst>
          <pc:docMk/>
          <pc:sldMk cId="1281731931" sldId="1423"/>
        </pc:sldMkLst>
        <pc:spChg chg="mod">
          <ac:chgData name="Gackle, Bennett" userId="ab0671ec-c721-42f8-925d-9582cfb8a70d" providerId="ADAL" clId="{C34F21A1-45CF-450A-B3C7-9725B842FDE4}" dt="2025-09-11T03:11:13.934" v="1270" actId="20577"/>
          <ac:spMkLst>
            <pc:docMk/>
            <pc:sldMk cId="1281731931" sldId="1423"/>
            <ac:spMk id="5" creationId="{BE49B8F5-31AE-EEC6-9745-3A5E24742F1E}"/>
          </ac:spMkLst>
        </pc:spChg>
      </pc:sldChg>
      <pc:sldChg chg="modSp add mod ord">
        <pc:chgData name="Gackle, Bennett" userId="ab0671ec-c721-42f8-925d-9582cfb8a70d" providerId="ADAL" clId="{C34F21A1-45CF-450A-B3C7-9725B842FDE4}" dt="2025-09-11T02:46:07.146" v="518" actId="255"/>
        <pc:sldMkLst>
          <pc:docMk/>
          <pc:sldMk cId="552773174" sldId="1424"/>
        </pc:sldMkLst>
        <pc:spChg chg="mod">
          <ac:chgData name="Gackle, Bennett" userId="ab0671ec-c721-42f8-925d-9582cfb8a70d" providerId="ADAL" clId="{C34F21A1-45CF-450A-B3C7-9725B842FDE4}" dt="2025-09-11T02:46:07.146" v="518" actId="255"/>
          <ac:spMkLst>
            <pc:docMk/>
            <pc:sldMk cId="552773174" sldId="1424"/>
            <ac:spMk id="5" creationId="{E9FB4229-43F5-1F66-F3F2-F62FB54F1A2F}"/>
          </ac:spMkLst>
        </pc:spChg>
      </pc:sldChg>
      <pc:sldChg chg="modSp add mod">
        <pc:chgData name="Gackle, Bennett" userId="ab0671ec-c721-42f8-925d-9582cfb8a70d" providerId="ADAL" clId="{C34F21A1-45CF-450A-B3C7-9725B842FDE4}" dt="2025-09-11T02:47:22.815" v="522" actId="5793"/>
        <pc:sldMkLst>
          <pc:docMk/>
          <pc:sldMk cId="461265394" sldId="1425"/>
        </pc:sldMkLst>
        <pc:spChg chg="mod">
          <ac:chgData name="Gackle, Bennett" userId="ab0671ec-c721-42f8-925d-9582cfb8a70d" providerId="ADAL" clId="{C34F21A1-45CF-450A-B3C7-9725B842FDE4}" dt="2025-09-11T02:47:09.899" v="520"/>
          <ac:spMkLst>
            <pc:docMk/>
            <pc:sldMk cId="461265394" sldId="1425"/>
            <ac:spMk id="2" creationId="{A3B433C1-86B4-CBFB-5703-E2C149C7EA2E}"/>
          </ac:spMkLst>
        </pc:spChg>
        <pc:spChg chg="mod">
          <ac:chgData name="Gackle, Bennett" userId="ab0671ec-c721-42f8-925d-9582cfb8a70d" providerId="ADAL" clId="{C34F21A1-45CF-450A-B3C7-9725B842FDE4}" dt="2025-09-11T02:47:22.815" v="522" actId="5793"/>
          <ac:spMkLst>
            <pc:docMk/>
            <pc:sldMk cId="461265394" sldId="1425"/>
            <ac:spMk id="3" creationId="{B1DDAF5F-91CA-6742-A908-673051DD597D}"/>
          </ac:spMkLst>
        </pc:spChg>
      </pc:sldChg>
      <pc:sldChg chg="addSp modSp add mod">
        <pc:chgData name="Gackle, Bennett" userId="ab0671ec-c721-42f8-925d-9582cfb8a70d" providerId="ADAL" clId="{C34F21A1-45CF-450A-B3C7-9725B842FDE4}" dt="2025-09-11T02:51:48.924" v="548" actId="1076"/>
        <pc:sldMkLst>
          <pc:docMk/>
          <pc:sldMk cId="1118414032" sldId="1426"/>
        </pc:sldMkLst>
        <pc:spChg chg="mod">
          <ac:chgData name="Gackle, Bennett" userId="ab0671ec-c721-42f8-925d-9582cfb8a70d" providerId="ADAL" clId="{C34F21A1-45CF-450A-B3C7-9725B842FDE4}" dt="2025-09-11T02:50:28.900" v="543"/>
          <ac:spMkLst>
            <pc:docMk/>
            <pc:sldMk cId="1118414032" sldId="1426"/>
            <ac:spMk id="2" creationId="{65D17AF3-52E7-96E8-DFF5-1B3A3C4785DC}"/>
          </ac:spMkLst>
        </pc:spChg>
        <pc:spChg chg="mod">
          <ac:chgData name="Gackle, Bennett" userId="ab0671ec-c721-42f8-925d-9582cfb8a70d" providerId="ADAL" clId="{C34F21A1-45CF-450A-B3C7-9725B842FDE4}" dt="2025-09-11T02:50:41.629" v="545"/>
          <ac:spMkLst>
            <pc:docMk/>
            <pc:sldMk cId="1118414032" sldId="1426"/>
            <ac:spMk id="3" creationId="{11C81C99-814B-AC9B-3094-7C540D427058}"/>
          </ac:spMkLst>
        </pc:spChg>
        <pc:picChg chg="add mod">
          <ac:chgData name="Gackle, Bennett" userId="ab0671ec-c721-42f8-925d-9582cfb8a70d" providerId="ADAL" clId="{C34F21A1-45CF-450A-B3C7-9725B842FDE4}" dt="2025-09-11T02:51:48.924" v="548" actId="1076"/>
          <ac:picMkLst>
            <pc:docMk/>
            <pc:sldMk cId="1118414032" sldId="1426"/>
            <ac:picMk id="5" creationId="{9281872F-E545-7E98-885D-A274365F9FFF}"/>
          </ac:picMkLst>
        </pc:picChg>
      </pc:sldChg>
      <pc:sldChg chg="addSp delSp modSp add mod">
        <pc:chgData name="Gackle, Bennett" userId="ab0671ec-c721-42f8-925d-9582cfb8a70d" providerId="ADAL" clId="{C34F21A1-45CF-450A-B3C7-9725B842FDE4}" dt="2025-09-11T03:34:38.670" v="2092" actId="1076"/>
        <pc:sldMkLst>
          <pc:docMk/>
          <pc:sldMk cId="618433548" sldId="4385"/>
        </pc:sldMkLst>
        <pc:picChg chg="add mod">
          <ac:chgData name="Gackle, Bennett" userId="ab0671ec-c721-42f8-925d-9582cfb8a70d" providerId="ADAL" clId="{C34F21A1-45CF-450A-B3C7-9725B842FDE4}" dt="2025-09-11T03:34:38.670" v="2092" actId="1076"/>
          <ac:picMkLst>
            <pc:docMk/>
            <pc:sldMk cId="618433548" sldId="4385"/>
            <ac:picMk id="7" creationId="{3FC8A0A8-2831-6FCC-9D1F-ED46AD7B527A}"/>
          </ac:picMkLst>
        </pc:picChg>
      </pc:sldChg>
      <pc:sldChg chg="addSp delSp modSp add mod">
        <pc:chgData name="Gackle, Bennett" userId="ab0671ec-c721-42f8-925d-9582cfb8a70d" providerId="ADAL" clId="{C34F21A1-45CF-450A-B3C7-9725B842FDE4}" dt="2025-09-11T04:06:59.141" v="2446" actId="1076"/>
        <pc:sldMkLst>
          <pc:docMk/>
          <pc:sldMk cId="155456129" sldId="4386"/>
        </pc:sldMkLst>
        <pc:picChg chg="add mod">
          <ac:chgData name="Gackle, Bennett" userId="ab0671ec-c721-42f8-925d-9582cfb8a70d" providerId="ADAL" clId="{C34F21A1-45CF-450A-B3C7-9725B842FDE4}" dt="2025-09-11T04:06:59.141" v="2446" actId="1076"/>
          <ac:picMkLst>
            <pc:docMk/>
            <pc:sldMk cId="155456129" sldId="4386"/>
            <ac:picMk id="6" creationId="{1CC00076-2BD3-D6AE-4ACD-0C577F66DA4A}"/>
          </ac:picMkLst>
        </pc:picChg>
      </pc:sldChg>
      <pc:sldChg chg="modSp add mod">
        <pc:chgData name="Gackle, Bennett" userId="ab0671ec-c721-42f8-925d-9582cfb8a70d" providerId="ADAL" clId="{C34F21A1-45CF-450A-B3C7-9725B842FDE4}" dt="2025-09-19T02:48:38.810" v="2885" actId="20577"/>
        <pc:sldMkLst>
          <pc:docMk/>
          <pc:sldMk cId="685820122" sldId="4387"/>
        </pc:sldMkLst>
        <pc:spChg chg="mod">
          <ac:chgData name="Gackle, Bennett" userId="ab0671ec-c721-42f8-925d-9582cfb8a70d" providerId="ADAL" clId="{C34F21A1-45CF-450A-B3C7-9725B842FDE4}" dt="2025-09-19T02:48:38.810" v="2885" actId="20577"/>
          <ac:spMkLst>
            <pc:docMk/>
            <pc:sldMk cId="685820122" sldId="4387"/>
            <ac:spMk id="4" creationId="{1FA5FBC5-7769-42B7-8883-BF2D910E3635}"/>
          </ac:spMkLst>
        </pc:spChg>
        <pc:picChg chg="mod">
          <ac:chgData name="Gackle, Bennett" userId="ab0671ec-c721-42f8-925d-9582cfb8a70d" providerId="ADAL" clId="{C34F21A1-45CF-450A-B3C7-9725B842FDE4}" dt="2025-09-19T02:48:20.659" v="2883" actId="1076"/>
          <ac:picMkLst>
            <pc:docMk/>
            <pc:sldMk cId="685820122" sldId="4387"/>
            <ac:picMk id="6" creationId="{3F4C6BB9-DDBC-487B-AFA1-E90860D14A66}"/>
          </ac:picMkLst>
        </pc:picChg>
      </pc:sldChg>
      <pc:sldChg chg="addSp delSp modSp add mod">
        <pc:chgData name="Gackle, Bennett" userId="ab0671ec-c721-42f8-925d-9582cfb8a70d" providerId="ADAL" clId="{C34F21A1-45CF-450A-B3C7-9725B842FDE4}" dt="2025-09-19T02:35:50.299" v="2831" actId="1076"/>
        <pc:sldMkLst>
          <pc:docMk/>
          <pc:sldMk cId="2119525007" sldId="4388"/>
        </pc:sldMkLst>
        <pc:picChg chg="add mod">
          <ac:chgData name="Gackle, Bennett" userId="ab0671ec-c721-42f8-925d-9582cfb8a70d" providerId="ADAL" clId="{C34F21A1-45CF-450A-B3C7-9725B842FDE4}" dt="2025-09-19T02:35:50.299" v="2831" actId="1076"/>
          <ac:picMkLst>
            <pc:docMk/>
            <pc:sldMk cId="2119525007" sldId="4388"/>
            <ac:picMk id="6" creationId="{30A754C0-8A22-1AC5-0AAA-658BD824D01F}"/>
          </ac:picMkLst>
        </pc:picChg>
      </pc:sldChg>
      <pc:sldChg chg="modSp add mod">
        <pc:chgData name="Gackle, Bennett" userId="ab0671ec-c721-42f8-925d-9582cfb8a70d" providerId="ADAL" clId="{C34F21A1-45CF-450A-B3C7-9725B842FDE4}" dt="2025-09-19T03:29:31.545" v="2947" actId="20577"/>
        <pc:sldMkLst>
          <pc:docMk/>
          <pc:sldMk cId="1510661581" sldId="4389"/>
        </pc:sldMkLst>
        <pc:spChg chg="mod">
          <ac:chgData name="Gackle, Bennett" userId="ab0671ec-c721-42f8-925d-9582cfb8a70d" providerId="ADAL" clId="{C34F21A1-45CF-450A-B3C7-9725B842FDE4}" dt="2025-09-19T03:29:31.545" v="2947" actId="20577"/>
          <ac:spMkLst>
            <pc:docMk/>
            <pc:sldMk cId="1510661581" sldId="4389"/>
            <ac:spMk id="5" creationId="{847B691B-F771-4DE5-AF8E-D2842D3E73BC}"/>
          </ac:spMkLst>
        </pc:spChg>
      </pc:sldChg>
      <pc:sldChg chg="add">
        <pc:chgData name="Gackle, Bennett" userId="ab0671ec-c721-42f8-925d-9582cfb8a70d" providerId="ADAL" clId="{C34F21A1-45CF-450A-B3C7-9725B842FDE4}" dt="2025-09-11T02:58:10.518" v="564"/>
        <pc:sldMkLst>
          <pc:docMk/>
          <pc:sldMk cId="957702876" sldId="4390"/>
        </pc:sldMkLst>
      </pc:sldChg>
      <pc:sldChg chg="addSp delSp modSp add mod">
        <pc:chgData name="Gackle, Bennett" userId="ab0671ec-c721-42f8-925d-9582cfb8a70d" providerId="ADAL" clId="{C34F21A1-45CF-450A-B3C7-9725B842FDE4}" dt="2025-09-11T03:18:47.427" v="1860" actId="20577"/>
        <pc:sldMkLst>
          <pc:docMk/>
          <pc:sldMk cId="808552379" sldId="4391"/>
        </pc:sldMkLst>
        <pc:spChg chg="mod">
          <ac:chgData name="Gackle, Bennett" userId="ab0671ec-c721-42f8-925d-9582cfb8a70d" providerId="ADAL" clId="{C34F21A1-45CF-450A-B3C7-9725B842FDE4}" dt="2025-09-11T03:18:47.427" v="1860" actId="20577"/>
          <ac:spMkLst>
            <pc:docMk/>
            <pc:sldMk cId="808552379" sldId="4391"/>
            <ac:spMk id="4" creationId="{B74F11C7-7987-456D-B85B-D95BC0872ADB}"/>
          </ac:spMkLst>
        </pc:spChg>
        <pc:picChg chg="add mod">
          <ac:chgData name="Gackle, Bennett" userId="ab0671ec-c721-42f8-925d-9582cfb8a70d" providerId="ADAL" clId="{C34F21A1-45CF-450A-B3C7-9725B842FDE4}" dt="2025-09-11T03:18:36.850" v="1834" actId="1076"/>
          <ac:picMkLst>
            <pc:docMk/>
            <pc:sldMk cId="808552379" sldId="4391"/>
            <ac:picMk id="6" creationId="{BA1FB7D4-5310-DC3B-D154-E2F075714E51}"/>
          </ac:picMkLst>
        </pc:picChg>
      </pc:sldChg>
      <pc:sldChg chg="addSp delSp modSp add mod">
        <pc:chgData name="Gackle, Bennett" userId="ab0671ec-c721-42f8-925d-9582cfb8a70d" providerId="ADAL" clId="{C34F21A1-45CF-450A-B3C7-9725B842FDE4}" dt="2025-09-11T03:25:23.275" v="2051" actId="1076"/>
        <pc:sldMkLst>
          <pc:docMk/>
          <pc:sldMk cId="4049167405" sldId="4393"/>
        </pc:sldMkLst>
        <pc:spChg chg="mod">
          <ac:chgData name="Gackle, Bennett" userId="ab0671ec-c721-42f8-925d-9582cfb8a70d" providerId="ADAL" clId="{C34F21A1-45CF-450A-B3C7-9725B842FDE4}" dt="2025-09-11T03:23:06.660" v="2039" actId="20577"/>
          <ac:spMkLst>
            <pc:docMk/>
            <pc:sldMk cId="4049167405" sldId="4393"/>
            <ac:spMk id="4" creationId="{B74F11C7-7987-456D-B85B-D95BC0872ADB}"/>
          </ac:spMkLst>
        </pc:spChg>
        <pc:picChg chg="add mod">
          <ac:chgData name="Gackle, Bennett" userId="ab0671ec-c721-42f8-925d-9582cfb8a70d" providerId="ADAL" clId="{C34F21A1-45CF-450A-B3C7-9725B842FDE4}" dt="2025-09-11T03:25:17.042" v="2050" actId="1076"/>
          <ac:picMkLst>
            <pc:docMk/>
            <pc:sldMk cId="4049167405" sldId="4393"/>
            <ac:picMk id="7" creationId="{86A42B43-C6EE-699E-2242-46CC7083A3F4}"/>
          </ac:picMkLst>
        </pc:picChg>
        <pc:picChg chg="add mod">
          <ac:chgData name="Gackle, Bennett" userId="ab0671ec-c721-42f8-925d-9582cfb8a70d" providerId="ADAL" clId="{C34F21A1-45CF-450A-B3C7-9725B842FDE4}" dt="2025-09-11T03:25:23.275" v="2051" actId="1076"/>
          <ac:picMkLst>
            <pc:docMk/>
            <pc:sldMk cId="4049167405" sldId="4393"/>
            <ac:picMk id="9" creationId="{CC385221-4DAC-C978-9C80-CC437F1DE9B9}"/>
          </ac:picMkLst>
        </pc:picChg>
        <pc:picChg chg="add mod">
          <ac:chgData name="Gackle, Bennett" userId="ab0671ec-c721-42f8-925d-9582cfb8a70d" providerId="ADAL" clId="{C34F21A1-45CF-450A-B3C7-9725B842FDE4}" dt="2025-09-11T03:25:13.550" v="2049" actId="1076"/>
          <ac:picMkLst>
            <pc:docMk/>
            <pc:sldMk cId="4049167405" sldId="4393"/>
            <ac:picMk id="15" creationId="{8791E1F4-28F5-E97A-36D4-BFBDAFA28B7E}"/>
          </ac:picMkLst>
        </pc:picChg>
      </pc:sldChg>
      <pc:sldChg chg="addSp delSp modSp add mod">
        <pc:chgData name="Gackle, Bennett" userId="ab0671ec-c721-42f8-925d-9582cfb8a70d" providerId="ADAL" clId="{C34F21A1-45CF-450A-B3C7-9725B842FDE4}" dt="2025-09-11T03:26:42.977" v="2058" actId="1076"/>
        <pc:sldMkLst>
          <pc:docMk/>
          <pc:sldMk cId="1596657353" sldId="4395"/>
        </pc:sldMkLst>
        <pc:picChg chg="add mod">
          <ac:chgData name="Gackle, Bennett" userId="ab0671ec-c721-42f8-925d-9582cfb8a70d" providerId="ADAL" clId="{C34F21A1-45CF-450A-B3C7-9725B842FDE4}" dt="2025-09-11T03:26:42.977" v="2058" actId="1076"/>
          <ac:picMkLst>
            <pc:docMk/>
            <pc:sldMk cId="1596657353" sldId="4395"/>
            <ac:picMk id="7" creationId="{51A79B1E-6110-0601-C706-8491BEF32F9E}"/>
          </ac:picMkLst>
        </pc:picChg>
      </pc:sldChg>
      <pc:sldChg chg="addSp delSp modSp add mod">
        <pc:chgData name="Gackle, Bennett" userId="ab0671ec-c721-42f8-925d-9582cfb8a70d" providerId="ADAL" clId="{C34F21A1-45CF-450A-B3C7-9725B842FDE4}" dt="2025-09-11T03:28:20.055" v="2065" actId="1076"/>
        <pc:sldMkLst>
          <pc:docMk/>
          <pc:sldMk cId="921973072" sldId="4396"/>
        </pc:sldMkLst>
        <pc:picChg chg="add mod">
          <ac:chgData name="Gackle, Bennett" userId="ab0671ec-c721-42f8-925d-9582cfb8a70d" providerId="ADAL" clId="{C34F21A1-45CF-450A-B3C7-9725B842FDE4}" dt="2025-09-11T03:28:20.055" v="2065" actId="1076"/>
          <ac:picMkLst>
            <pc:docMk/>
            <pc:sldMk cId="921973072" sldId="4396"/>
            <ac:picMk id="9" creationId="{FD5B5675-9A61-E902-B19B-8CC01673DF1A}"/>
          </ac:picMkLst>
        </pc:picChg>
      </pc:sldChg>
      <pc:sldChg chg="addSp delSp modSp add mod">
        <pc:chgData name="Gackle, Bennett" userId="ab0671ec-c721-42f8-925d-9582cfb8a70d" providerId="ADAL" clId="{C34F21A1-45CF-450A-B3C7-9725B842FDE4}" dt="2025-09-11T03:28:57.195" v="2069" actId="1076"/>
        <pc:sldMkLst>
          <pc:docMk/>
          <pc:sldMk cId="2164528970" sldId="4397"/>
        </pc:sldMkLst>
        <pc:picChg chg="add mod">
          <ac:chgData name="Gackle, Bennett" userId="ab0671ec-c721-42f8-925d-9582cfb8a70d" providerId="ADAL" clId="{C34F21A1-45CF-450A-B3C7-9725B842FDE4}" dt="2025-09-11T03:28:57.195" v="2069" actId="1076"/>
          <ac:picMkLst>
            <pc:docMk/>
            <pc:sldMk cId="2164528970" sldId="4397"/>
            <ac:picMk id="6" creationId="{626D5482-033D-7616-07DD-AF52DC3FC750}"/>
          </ac:picMkLst>
        </pc:picChg>
      </pc:sldChg>
      <pc:sldChg chg="addSp delSp modSp add mod">
        <pc:chgData name="Gackle, Bennett" userId="ab0671ec-c721-42f8-925d-9582cfb8a70d" providerId="ADAL" clId="{C34F21A1-45CF-450A-B3C7-9725B842FDE4}" dt="2025-09-11T03:34:31.088" v="2090" actId="1076"/>
        <pc:sldMkLst>
          <pc:docMk/>
          <pc:sldMk cId="2089480161" sldId="4398"/>
        </pc:sldMkLst>
        <pc:picChg chg="add mod">
          <ac:chgData name="Gackle, Bennett" userId="ab0671ec-c721-42f8-925d-9582cfb8a70d" providerId="ADAL" clId="{C34F21A1-45CF-450A-B3C7-9725B842FDE4}" dt="2025-09-11T03:34:31.088" v="2090" actId="1076"/>
          <ac:picMkLst>
            <pc:docMk/>
            <pc:sldMk cId="2089480161" sldId="4398"/>
            <ac:picMk id="5" creationId="{AB330FC0-D242-8F59-5FE4-92DD1243D153}"/>
          </ac:picMkLst>
        </pc:picChg>
      </pc:sldChg>
      <pc:sldChg chg="addSp delSp modSp add mod">
        <pc:chgData name="Gackle, Bennett" userId="ab0671ec-c721-42f8-925d-9582cfb8a70d" providerId="ADAL" clId="{C34F21A1-45CF-450A-B3C7-9725B842FDE4}" dt="2025-09-11T03:46:41.023" v="2308" actId="14100"/>
        <pc:sldMkLst>
          <pc:docMk/>
          <pc:sldMk cId="544221163" sldId="4401"/>
        </pc:sldMkLst>
        <pc:spChg chg="mod">
          <ac:chgData name="Gackle, Bennett" userId="ab0671ec-c721-42f8-925d-9582cfb8a70d" providerId="ADAL" clId="{C34F21A1-45CF-450A-B3C7-9725B842FDE4}" dt="2025-09-11T03:36:28.295" v="2289" actId="6549"/>
          <ac:spMkLst>
            <pc:docMk/>
            <pc:sldMk cId="544221163" sldId="4401"/>
            <ac:spMk id="3" creationId="{66544F8B-0ABE-44E6-A7A8-7D75D3BFF787}"/>
          </ac:spMkLst>
        </pc:spChg>
        <pc:picChg chg="add mod">
          <ac:chgData name="Gackle, Bennett" userId="ab0671ec-c721-42f8-925d-9582cfb8a70d" providerId="ADAL" clId="{C34F21A1-45CF-450A-B3C7-9725B842FDE4}" dt="2025-09-11T03:46:31.329" v="2305" actId="1076"/>
          <ac:picMkLst>
            <pc:docMk/>
            <pc:sldMk cId="544221163" sldId="4401"/>
            <ac:picMk id="9" creationId="{37DC9E5D-3F8D-CE83-9FE0-CA93EB6CB4C4}"/>
          </ac:picMkLst>
        </pc:picChg>
        <pc:picChg chg="add mod">
          <ac:chgData name="Gackle, Bennett" userId="ab0671ec-c721-42f8-925d-9582cfb8a70d" providerId="ADAL" clId="{C34F21A1-45CF-450A-B3C7-9725B842FDE4}" dt="2025-09-11T03:46:34.773" v="2306" actId="1076"/>
          <ac:picMkLst>
            <pc:docMk/>
            <pc:sldMk cId="544221163" sldId="4401"/>
            <ac:picMk id="12" creationId="{852E1C1F-A071-6EF2-99FE-BD75E6BC8B97}"/>
          </ac:picMkLst>
        </pc:picChg>
        <pc:picChg chg="add mod">
          <ac:chgData name="Gackle, Bennett" userId="ab0671ec-c721-42f8-925d-9582cfb8a70d" providerId="ADAL" clId="{C34F21A1-45CF-450A-B3C7-9725B842FDE4}" dt="2025-09-11T03:46:41.023" v="2308" actId="14100"/>
          <ac:picMkLst>
            <pc:docMk/>
            <pc:sldMk cId="544221163" sldId="4401"/>
            <ac:picMk id="14" creationId="{4D291A9F-207B-9EC6-389D-02B57E5A546C}"/>
          </ac:picMkLst>
        </pc:picChg>
      </pc:sldChg>
      <pc:sldChg chg="addSp delSp modSp add mod">
        <pc:chgData name="Gackle, Bennett" userId="ab0671ec-c721-42f8-925d-9582cfb8a70d" providerId="ADAL" clId="{C34F21A1-45CF-450A-B3C7-9725B842FDE4}" dt="2025-09-11T03:48:33.739" v="2407" actId="20577"/>
        <pc:sldMkLst>
          <pc:docMk/>
          <pc:sldMk cId="1709927139" sldId="4403"/>
        </pc:sldMkLst>
        <pc:spChg chg="mod">
          <ac:chgData name="Gackle, Bennett" userId="ab0671ec-c721-42f8-925d-9582cfb8a70d" providerId="ADAL" clId="{C34F21A1-45CF-450A-B3C7-9725B842FDE4}" dt="2025-09-11T03:48:33.739" v="2407" actId="20577"/>
          <ac:spMkLst>
            <pc:docMk/>
            <pc:sldMk cId="1709927139" sldId="4403"/>
            <ac:spMk id="3" creationId="{66544F8B-0ABE-44E6-A7A8-7D75D3BFF787}"/>
          </ac:spMkLst>
        </pc:spChg>
        <pc:picChg chg="add mod">
          <ac:chgData name="Gackle, Bennett" userId="ab0671ec-c721-42f8-925d-9582cfb8a70d" providerId="ADAL" clId="{C34F21A1-45CF-450A-B3C7-9725B842FDE4}" dt="2025-09-11T03:47:35.655" v="2313" actId="1076"/>
          <ac:picMkLst>
            <pc:docMk/>
            <pc:sldMk cId="1709927139" sldId="4403"/>
            <ac:picMk id="5" creationId="{671DFA53-E31A-B0D3-66E2-8873D24F0ABE}"/>
          </ac:picMkLst>
        </pc:picChg>
      </pc:sldChg>
      <pc:sldChg chg="addSp delSp modSp add mod">
        <pc:chgData name="Gackle, Bennett" userId="ab0671ec-c721-42f8-925d-9582cfb8a70d" providerId="ADAL" clId="{C34F21A1-45CF-450A-B3C7-9725B842FDE4}" dt="2025-09-11T03:49:11.059" v="2411" actId="1076"/>
        <pc:sldMkLst>
          <pc:docMk/>
          <pc:sldMk cId="4120319121" sldId="4404"/>
        </pc:sldMkLst>
        <pc:picChg chg="add mod">
          <ac:chgData name="Gackle, Bennett" userId="ab0671ec-c721-42f8-925d-9582cfb8a70d" providerId="ADAL" clId="{C34F21A1-45CF-450A-B3C7-9725B842FDE4}" dt="2025-09-11T03:49:11.059" v="2411" actId="1076"/>
          <ac:picMkLst>
            <pc:docMk/>
            <pc:sldMk cId="4120319121" sldId="4404"/>
            <ac:picMk id="6" creationId="{C03E9413-B859-0734-35FC-58D489FE3390}"/>
          </ac:picMkLst>
        </pc:picChg>
      </pc:sldChg>
      <pc:sldChg chg="addSp delSp modSp add mod">
        <pc:chgData name="Gackle, Bennett" userId="ab0671ec-c721-42f8-925d-9582cfb8a70d" providerId="ADAL" clId="{C34F21A1-45CF-450A-B3C7-9725B842FDE4}" dt="2025-09-11T03:50:04.070" v="2423" actId="1076"/>
        <pc:sldMkLst>
          <pc:docMk/>
          <pc:sldMk cId="269459499" sldId="4405"/>
        </pc:sldMkLst>
        <pc:picChg chg="add mod">
          <ac:chgData name="Gackle, Bennett" userId="ab0671ec-c721-42f8-925d-9582cfb8a70d" providerId="ADAL" clId="{C34F21A1-45CF-450A-B3C7-9725B842FDE4}" dt="2025-09-11T03:50:04.070" v="2423" actId="1076"/>
          <ac:picMkLst>
            <pc:docMk/>
            <pc:sldMk cId="269459499" sldId="4405"/>
            <ac:picMk id="9" creationId="{D26688B8-FA04-C7BB-C579-A0FFC4DCA06A}"/>
          </ac:picMkLst>
        </pc:picChg>
      </pc:sldChg>
      <pc:sldChg chg="addSp delSp modSp add mod">
        <pc:chgData name="Gackle, Bennett" userId="ab0671ec-c721-42f8-925d-9582cfb8a70d" providerId="ADAL" clId="{C34F21A1-45CF-450A-B3C7-9725B842FDE4}" dt="2025-09-11T03:50:38.157" v="2428" actId="14100"/>
        <pc:sldMkLst>
          <pc:docMk/>
          <pc:sldMk cId="2889623517" sldId="4406"/>
        </pc:sldMkLst>
        <pc:picChg chg="add mod">
          <ac:chgData name="Gackle, Bennett" userId="ab0671ec-c721-42f8-925d-9582cfb8a70d" providerId="ADAL" clId="{C34F21A1-45CF-450A-B3C7-9725B842FDE4}" dt="2025-09-11T03:50:38.157" v="2428" actId="14100"/>
          <ac:picMkLst>
            <pc:docMk/>
            <pc:sldMk cId="2889623517" sldId="4406"/>
            <ac:picMk id="6" creationId="{7051CBB9-2444-5863-F085-F15533708C8D}"/>
          </ac:picMkLst>
        </pc:picChg>
      </pc:sldChg>
      <pc:sldChg chg="addSp delSp modSp add mod">
        <pc:chgData name="Gackle, Bennett" userId="ab0671ec-c721-42f8-925d-9582cfb8a70d" providerId="ADAL" clId="{C34F21A1-45CF-450A-B3C7-9725B842FDE4}" dt="2025-09-11T03:51:39.547" v="2436" actId="1076"/>
        <pc:sldMkLst>
          <pc:docMk/>
          <pc:sldMk cId="2565601473" sldId="4407"/>
        </pc:sldMkLst>
        <pc:picChg chg="add mod">
          <ac:chgData name="Gackle, Bennett" userId="ab0671ec-c721-42f8-925d-9582cfb8a70d" providerId="ADAL" clId="{C34F21A1-45CF-450A-B3C7-9725B842FDE4}" dt="2025-09-11T03:51:39.547" v="2436" actId="1076"/>
          <ac:picMkLst>
            <pc:docMk/>
            <pc:sldMk cId="2565601473" sldId="4407"/>
            <ac:picMk id="5" creationId="{9B554485-3495-1CE4-817F-492945C68D40}"/>
          </ac:picMkLst>
        </pc:picChg>
      </pc:sldChg>
      <pc:sldChg chg="addSp delSp modSp add mod">
        <pc:chgData name="Gackle, Bennett" userId="ab0671ec-c721-42f8-925d-9582cfb8a70d" providerId="ADAL" clId="{C34F21A1-45CF-450A-B3C7-9725B842FDE4}" dt="2025-09-11T04:05:19.253" v="2441" actId="1076"/>
        <pc:sldMkLst>
          <pc:docMk/>
          <pc:sldMk cId="3671210893" sldId="4408"/>
        </pc:sldMkLst>
        <pc:picChg chg="add mod">
          <ac:chgData name="Gackle, Bennett" userId="ab0671ec-c721-42f8-925d-9582cfb8a70d" providerId="ADAL" clId="{C34F21A1-45CF-450A-B3C7-9725B842FDE4}" dt="2025-09-11T04:05:19.253" v="2441" actId="1076"/>
          <ac:picMkLst>
            <pc:docMk/>
            <pc:sldMk cId="3671210893" sldId="4408"/>
            <ac:picMk id="6" creationId="{8BEC736E-62D6-3D4E-DC41-B5921FA3A95D}"/>
          </ac:picMkLst>
        </pc:picChg>
      </pc:sldChg>
      <pc:sldChg chg="addSp delSp modSp add mod">
        <pc:chgData name="Gackle, Bennett" userId="ab0671ec-c721-42f8-925d-9582cfb8a70d" providerId="ADAL" clId="{C34F21A1-45CF-450A-B3C7-9725B842FDE4}" dt="2025-09-11T04:07:26.892" v="2451" actId="1076"/>
        <pc:sldMkLst>
          <pc:docMk/>
          <pc:sldMk cId="808652220" sldId="4409"/>
        </pc:sldMkLst>
        <pc:picChg chg="add mod">
          <ac:chgData name="Gackle, Bennett" userId="ab0671ec-c721-42f8-925d-9582cfb8a70d" providerId="ADAL" clId="{C34F21A1-45CF-450A-B3C7-9725B842FDE4}" dt="2025-09-11T04:07:26.892" v="2451" actId="1076"/>
          <ac:picMkLst>
            <pc:docMk/>
            <pc:sldMk cId="808652220" sldId="4409"/>
            <ac:picMk id="7" creationId="{586525C8-E391-EC1A-8153-161A39776015}"/>
          </ac:picMkLst>
        </pc:picChg>
      </pc:sldChg>
      <pc:sldChg chg="addSp delSp modSp add mod">
        <pc:chgData name="Gackle, Bennett" userId="ab0671ec-c721-42f8-925d-9582cfb8a70d" providerId="ADAL" clId="{C34F21A1-45CF-450A-B3C7-9725B842FDE4}" dt="2025-09-11T04:08:30.552" v="2481" actId="20577"/>
        <pc:sldMkLst>
          <pc:docMk/>
          <pc:sldMk cId="14359411" sldId="4410"/>
        </pc:sldMkLst>
        <pc:spChg chg="mod">
          <ac:chgData name="Gackle, Bennett" userId="ab0671ec-c721-42f8-925d-9582cfb8a70d" providerId="ADAL" clId="{C34F21A1-45CF-450A-B3C7-9725B842FDE4}" dt="2025-09-11T04:08:30.552" v="2481" actId="20577"/>
          <ac:spMkLst>
            <pc:docMk/>
            <pc:sldMk cId="14359411" sldId="4410"/>
            <ac:spMk id="3" creationId="{1F3B7F27-FBB1-44D1-842B-522D1BA7DF4A}"/>
          </ac:spMkLst>
        </pc:spChg>
        <pc:picChg chg="add mod">
          <ac:chgData name="Gackle, Bennett" userId="ab0671ec-c721-42f8-925d-9582cfb8a70d" providerId="ADAL" clId="{C34F21A1-45CF-450A-B3C7-9725B842FDE4}" dt="2025-09-11T04:08:17.388" v="2456" actId="1076"/>
          <ac:picMkLst>
            <pc:docMk/>
            <pc:sldMk cId="14359411" sldId="4410"/>
            <ac:picMk id="5" creationId="{F6568327-931F-7672-D296-4E566C8069D7}"/>
          </ac:picMkLst>
        </pc:picChg>
      </pc:sldChg>
      <pc:sldChg chg="addSp delSp modSp add mod modNotesTx">
        <pc:chgData name="Gackle, Bennett" userId="ab0671ec-c721-42f8-925d-9582cfb8a70d" providerId="ADAL" clId="{C34F21A1-45CF-450A-B3C7-9725B842FDE4}" dt="2025-09-18T21:33:24.276" v="2826" actId="20577"/>
        <pc:sldMkLst>
          <pc:docMk/>
          <pc:sldMk cId="2410124990" sldId="4411"/>
        </pc:sldMkLst>
        <pc:spChg chg="mod">
          <ac:chgData name="Gackle, Bennett" userId="ab0671ec-c721-42f8-925d-9582cfb8a70d" providerId="ADAL" clId="{C34F21A1-45CF-450A-B3C7-9725B842FDE4}" dt="2025-09-18T02:28:19.281" v="2518" actId="14100"/>
          <ac:spMkLst>
            <pc:docMk/>
            <pc:sldMk cId="2410124990" sldId="4411"/>
            <ac:spMk id="3" creationId="{1F3B7F27-FBB1-44D1-842B-522D1BA7DF4A}"/>
          </ac:spMkLst>
        </pc:spChg>
        <pc:spChg chg="add mod">
          <ac:chgData name="Gackle, Bennett" userId="ab0671ec-c721-42f8-925d-9582cfb8a70d" providerId="ADAL" clId="{C34F21A1-45CF-450A-B3C7-9725B842FDE4}" dt="2025-09-18T02:28:09.673" v="2516" actId="14100"/>
          <ac:spMkLst>
            <pc:docMk/>
            <pc:sldMk cId="2410124990" sldId="4411"/>
            <ac:spMk id="10" creationId="{1F3B7F27-FBB1-44D1-842B-522D1BA7DF4A}"/>
          </ac:spMkLst>
        </pc:spChg>
        <pc:spChg chg="add mod">
          <ac:chgData name="Gackle, Bennett" userId="ab0671ec-c721-42f8-925d-9582cfb8a70d" providerId="ADAL" clId="{C34F21A1-45CF-450A-B3C7-9725B842FDE4}" dt="2025-09-18T02:48:52.537" v="2611" actId="20577"/>
          <ac:spMkLst>
            <pc:docMk/>
            <pc:sldMk cId="2410124990" sldId="4411"/>
            <ac:spMk id="17" creationId="{ACAAF0A7-F078-86FE-C5A1-FB730761A6BC}"/>
          </ac:spMkLst>
        </pc:spChg>
        <pc:spChg chg="add mod">
          <ac:chgData name="Gackle, Bennett" userId="ab0671ec-c721-42f8-925d-9582cfb8a70d" providerId="ADAL" clId="{C34F21A1-45CF-450A-B3C7-9725B842FDE4}" dt="2025-09-18T02:46:21.598" v="2568" actId="20577"/>
          <ac:spMkLst>
            <pc:docMk/>
            <pc:sldMk cId="2410124990" sldId="4411"/>
            <ac:spMk id="18" creationId="{CC517E34-D1D2-8593-F94A-147537076338}"/>
          </ac:spMkLst>
        </pc:spChg>
        <pc:picChg chg="add mod">
          <ac:chgData name="Gackle, Bennett" userId="ab0671ec-c721-42f8-925d-9582cfb8a70d" providerId="ADAL" clId="{C34F21A1-45CF-450A-B3C7-9725B842FDE4}" dt="2025-09-18T02:28:22.586" v="2519" actId="1076"/>
          <ac:picMkLst>
            <pc:docMk/>
            <pc:sldMk cId="2410124990" sldId="4411"/>
            <ac:picMk id="5" creationId="{F69F3BF7-FFB3-D2E8-3634-B6BD7F659A25}"/>
          </ac:picMkLst>
        </pc:picChg>
        <pc:picChg chg="add mod">
          <ac:chgData name="Gackle, Bennett" userId="ab0671ec-c721-42f8-925d-9582cfb8a70d" providerId="ADAL" clId="{C34F21A1-45CF-450A-B3C7-9725B842FDE4}" dt="2025-09-18T02:28:25.655" v="2520" actId="1076"/>
          <ac:picMkLst>
            <pc:docMk/>
            <pc:sldMk cId="2410124990" sldId="4411"/>
            <ac:picMk id="7" creationId="{56921457-EACE-9A81-41BE-CAC0C8572B0A}"/>
          </ac:picMkLst>
        </pc:picChg>
        <pc:picChg chg="add mod">
          <ac:chgData name="Gackle, Bennett" userId="ab0671ec-c721-42f8-925d-9582cfb8a70d" providerId="ADAL" clId="{C34F21A1-45CF-450A-B3C7-9725B842FDE4}" dt="2025-09-18T02:43:09.333" v="2527" actId="14100"/>
          <ac:picMkLst>
            <pc:docMk/>
            <pc:sldMk cId="2410124990" sldId="4411"/>
            <ac:picMk id="14" creationId="{E5C930C1-294C-CF2C-BD05-091018CF3D3C}"/>
          </ac:picMkLst>
        </pc:picChg>
      </pc:sldChg>
      <pc:sldChg chg="add">
        <pc:chgData name="Gackle, Bennett" userId="ab0671ec-c721-42f8-925d-9582cfb8a70d" providerId="ADAL" clId="{C34F21A1-45CF-450A-B3C7-9725B842FDE4}" dt="2025-09-11T02:58:10.518" v="564"/>
        <pc:sldMkLst>
          <pc:docMk/>
          <pc:sldMk cId="3395667090" sldId="4414"/>
        </pc:sldMkLst>
      </pc:sldChg>
      <pc:sldChg chg="addSp delSp modSp add mod">
        <pc:chgData name="Gackle, Bennett" userId="ab0671ec-c721-42f8-925d-9582cfb8a70d" providerId="ADAL" clId="{C34F21A1-45CF-450A-B3C7-9725B842FDE4}" dt="2025-09-19T02:39:48.023" v="2842" actId="14100"/>
        <pc:sldMkLst>
          <pc:docMk/>
          <pc:sldMk cId="3304585130" sldId="4415"/>
        </pc:sldMkLst>
        <pc:picChg chg="add mod">
          <ac:chgData name="Gackle, Bennett" userId="ab0671ec-c721-42f8-925d-9582cfb8a70d" providerId="ADAL" clId="{C34F21A1-45CF-450A-B3C7-9725B842FDE4}" dt="2025-09-19T02:39:48.023" v="2842" actId="14100"/>
          <ac:picMkLst>
            <pc:docMk/>
            <pc:sldMk cId="3304585130" sldId="4415"/>
            <ac:picMk id="5" creationId="{1028029D-B061-920A-3675-6B7A22F9F9EB}"/>
          </ac:picMkLst>
        </pc:picChg>
      </pc:sldChg>
      <pc:sldChg chg="addSp delSp modSp add mod">
        <pc:chgData name="Gackle, Bennett" userId="ab0671ec-c721-42f8-925d-9582cfb8a70d" providerId="ADAL" clId="{C34F21A1-45CF-450A-B3C7-9725B842FDE4}" dt="2025-09-19T02:40:39.429" v="2846" actId="1076"/>
        <pc:sldMkLst>
          <pc:docMk/>
          <pc:sldMk cId="2755956234" sldId="4416"/>
        </pc:sldMkLst>
        <pc:picChg chg="add mod">
          <ac:chgData name="Gackle, Bennett" userId="ab0671ec-c721-42f8-925d-9582cfb8a70d" providerId="ADAL" clId="{C34F21A1-45CF-450A-B3C7-9725B842FDE4}" dt="2025-09-19T02:40:39.429" v="2846" actId="1076"/>
          <ac:picMkLst>
            <pc:docMk/>
            <pc:sldMk cId="2755956234" sldId="4416"/>
            <ac:picMk id="6" creationId="{516641E9-C520-036C-7352-7E94C49D2780}"/>
          </ac:picMkLst>
        </pc:picChg>
      </pc:sldChg>
      <pc:sldChg chg="addSp delSp modSp add mod">
        <pc:chgData name="Gackle, Bennett" userId="ab0671ec-c721-42f8-925d-9582cfb8a70d" providerId="ADAL" clId="{C34F21A1-45CF-450A-B3C7-9725B842FDE4}" dt="2025-09-19T02:38:26.248" v="2838" actId="1076"/>
        <pc:sldMkLst>
          <pc:docMk/>
          <pc:sldMk cId="2868273215" sldId="4417"/>
        </pc:sldMkLst>
        <pc:picChg chg="add mod">
          <ac:chgData name="Gackle, Bennett" userId="ab0671ec-c721-42f8-925d-9582cfb8a70d" providerId="ADAL" clId="{C34F21A1-45CF-450A-B3C7-9725B842FDE4}" dt="2025-09-19T02:38:26.248" v="2838" actId="1076"/>
          <ac:picMkLst>
            <pc:docMk/>
            <pc:sldMk cId="2868273215" sldId="4417"/>
            <ac:picMk id="5" creationId="{2B253D0B-49BE-8165-3EFB-C4253D56F311}"/>
          </ac:picMkLst>
        </pc:picChg>
      </pc:sldChg>
      <pc:sldChg chg="addSp delSp modSp add mod">
        <pc:chgData name="Gackle, Bennett" userId="ab0671ec-c721-42f8-925d-9582cfb8a70d" providerId="ADAL" clId="{C34F21A1-45CF-450A-B3C7-9725B842FDE4}" dt="2025-09-19T02:46:33.284" v="2874" actId="20577"/>
        <pc:sldMkLst>
          <pc:docMk/>
          <pc:sldMk cId="528833049" sldId="4418"/>
        </pc:sldMkLst>
        <pc:spChg chg="mod">
          <ac:chgData name="Gackle, Bennett" userId="ab0671ec-c721-42f8-925d-9582cfb8a70d" providerId="ADAL" clId="{C34F21A1-45CF-450A-B3C7-9725B842FDE4}" dt="2025-09-19T02:46:33.284" v="2874" actId="20577"/>
          <ac:spMkLst>
            <pc:docMk/>
            <pc:sldMk cId="528833049" sldId="4418"/>
            <ac:spMk id="3" creationId="{290FFB77-2A0C-4289-B330-7E73ED64095A}"/>
          </ac:spMkLst>
        </pc:spChg>
        <pc:picChg chg="add mod">
          <ac:chgData name="Gackle, Bennett" userId="ab0671ec-c721-42f8-925d-9582cfb8a70d" providerId="ADAL" clId="{C34F21A1-45CF-450A-B3C7-9725B842FDE4}" dt="2025-09-19T02:46:04.082" v="2864" actId="1076"/>
          <ac:picMkLst>
            <pc:docMk/>
            <pc:sldMk cId="528833049" sldId="4418"/>
            <ac:picMk id="5" creationId="{0AEDD827-8238-6B83-A067-0D899D09A94D}"/>
          </ac:picMkLst>
        </pc:picChg>
        <pc:picChg chg="add mod">
          <ac:chgData name="Gackle, Bennett" userId="ab0671ec-c721-42f8-925d-9582cfb8a70d" providerId="ADAL" clId="{C34F21A1-45CF-450A-B3C7-9725B842FDE4}" dt="2025-09-19T02:46:12.871" v="2866" actId="14100"/>
          <ac:picMkLst>
            <pc:docMk/>
            <pc:sldMk cId="528833049" sldId="4418"/>
            <ac:picMk id="11" creationId="{FDDCDED4-B157-6F11-308E-73AA64359479}"/>
          </ac:picMkLst>
        </pc:picChg>
      </pc:sldChg>
      <pc:sldChg chg="add">
        <pc:chgData name="Gackle, Bennett" userId="ab0671ec-c721-42f8-925d-9582cfb8a70d" providerId="ADAL" clId="{C34F21A1-45CF-450A-B3C7-9725B842FDE4}" dt="2025-09-11T02:58:10.518" v="564"/>
        <pc:sldMkLst>
          <pc:docMk/>
          <pc:sldMk cId="2146090119" sldId="4419"/>
        </pc:sldMkLst>
      </pc:sldChg>
      <pc:sldChg chg="addSp delSp modSp add mod">
        <pc:chgData name="Gackle, Bennett" userId="ab0671ec-c721-42f8-925d-9582cfb8a70d" providerId="ADAL" clId="{C34F21A1-45CF-450A-B3C7-9725B842FDE4}" dt="2025-09-19T03:33:49.593" v="3001" actId="1582"/>
        <pc:sldMkLst>
          <pc:docMk/>
          <pc:sldMk cId="3462553822" sldId="4421"/>
        </pc:sldMkLst>
        <pc:spChg chg="add mod">
          <ac:chgData name="Gackle, Bennett" userId="ab0671ec-c721-42f8-925d-9582cfb8a70d" providerId="ADAL" clId="{C34F21A1-45CF-450A-B3C7-9725B842FDE4}" dt="2025-09-19T03:33:49.593" v="3001" actId="1582"/>
          <ac:spMkLst>
            <pc:docMk/>
            <pc:sldMk cId="3462553822" sldId="4421"/>
            <ac:spMk id="3" creationId="{F30249F4-0DEB-9641-DC68-A0B71BE64343}"/>
          </ac:spMkLst>
        </pc:spChg>
        <pc:picChg chg="add del">
          <ac:chgData name="Gackle, Bennett" userId="ab0671ec-c721-42f8-925d-9582cfb8a70d" providerId="ADAL" clId="{C34F21A1-45CF-450A-B3C7-9725B842FDE4}" dt="2025-09-19T03:32:56.925" v="2995" actId="478"/>
          <ac:picMkLst>
            <pc:docMk/>
            <pc:sldMk cId="3462553822" sldId="4421"/>
            <ac:picMk id="6" creationId="{51391284-A6BF-4A76-A783-340E51CF9970}"/>
          </ac:picMkLst>
        </pc:picChg>
      </pc:sldChg>
      <pc:sldChg chg="add">
        <pc:chgData name="Gackle, Bennett" userId="ab0671ec-c721-42f8-925d-9582cfb8a70d" providerId="ADAL" clId="{C34F21A1-45CF-450A-B3C7-9725B842FDE4}" dt="2025-09-11T02:58:10.518" v="564"/>
        <pc:sldMkLst>
          <pc:docMk/>
          <pc:sldMk cId="1193670815" sldId="4422"/>
        </pc:sldMkLst>
      </pc:sldChg>
      <pc:sldChg chg="addSp delSp modSp add mod">
        <pc:chgData name="Gackle, Bennett" userId="ab0671ec-c721-42f8-925d-9582cfb8a70d" providerId="ADAL" clId="{C34F21A1-45CF-450A-B3C7-9725B842FDE4}" dt="2025-09-19T03:34:22.325" v="3006" actId="14100"/>
        <pc:sldMkLst>
          <pc:docMk/>
          <pc:sldMk cId="2789610642" sldId="4423"/>
        </pc:sldMkLst>
        <pc:spChg chg="add mod">
          <ac:chgData name="Gackle, Bennett" userId="ab0671ec-c721-42f8-925d-9582cfb8a70d" providerId="ADAL" clId="{C34F21A1-45CF-450A-B3C7-9725B842FDE4}" dt="2025-09-19T03:34:22.325" v="3006" actId="14100"/>
          <ac:spMkLst>
            <pc:docMk/>
            <pc:sldMk cId="2789610642" sldId="4423"/>
            <ac:spMk id="3" creationId="{CBC320F1-EC2B-9F58-9E26-F14CE0A905EA}"/>
          </ac:spMkLst>
        </pc:spChg>
        <pc:spChg chg="mod">
          <ac:chgData name="Gackle, Bennett" userId="ab0671ec-c721-42f8-925d-9582cfb8a70d" providerId="ADAL" clId="{C34F21A1-45CF-450A-B3C7-9725B842FDE4}" dt="2025-09-19T03:32:44.453" v="2992" actId="20577"/>
          <ac:spMkLst>
            <pc:docMk/>
            <pc:sldMk cId="2789610642" sldId="4423"/>
            <ac:spMk id="9" creationId="{0940FE6F-E381-4B32-A885-B8AEF5E3890A}"/>
          </ac:spMkLst>
        </pc:spChg>
        <pc:picChg chg="mod">
          <ac:chgData name="Gackle, Bennett" userId="ab0671ec-c721-42f8-925d-9582cfb8a70d" providerId="ADAL" clId="{C34F21A1-45CF-450A-B3C7-9725B842FDE4}" dt="2025-09-19T03:34:15.743" v="3004" actId="1076"/>
          <ac:picMkLst>
            <pc:docMk/>
            <pc:sldMk cId="2789610642" sldId="4423"/>
            <ac:picMk id="4" creationId="{70A558EC-7B51-43DF-A805-6979BE5EE136}"/>
          </ac:picMkLst>
        </pc:picChg>
      </pc:sldChg>
      <pc:sldChg chg="addSp delSp modSp add mod">
        <pc:chgData name="Gackle, Bennett" userId="ab0671ec-c721-42f8-925d-9582cfb8a70d" providerId="ADAL" clId="{C34F21A1-45CF-450A-B3C7-9725B842FDE4}" dt="2025-09-19T03:35:44.448" v="3018" actId="20577"/>
        <pc:sldMkLst>
          <pc:docMk/>
          <pc:sldMk cId="2524541899" sldId="4424"/>
        </pc:sldMkLst>
        <pc:spChg chg="mod">
          <ac:chgData name="Gackle, Bennett" userId="ab0671ec-c721-42f8-925d-9582cfb8a70d" providerId="ADAL" clId="{C34F21A1-45CF-450A-B3C7-9725B842FDE4}" dt="2025-09-19T03:35:44.448" v="3018" actId="20577"/>
          <ac:spMkLst>
            <pc:docMk/>
            <pc:sldMk cId="2524541899" sldId="4424"/>
            <ac:spMk id="5" creationId="{847B691B-F771-4DE5-AF8E-D2842D3E73BC}"/>
          </ac:spMkLst>
        </pc:spChg>
        <pc:picChg chg="add mod">
          <ac:chgData name="Gackle, Bennett" userId="ab0671ec-c721-42f8-925d-9582cfb8a70d" providerId="ADAL" clId="{C34F21A1-45CF-450A-B3C7-9725B842FDE4}" dt="2025-09-19T03:35:39.029" v="3017" actId="1076"/>
          <ac:picMkLst>
            <pc:docMk/>
            <pc:sldMk cId="2524541899" sldId="4424"/>
            <ac:picMk id="4" creationId="{0433050B-C8CE-80BA-1DE6-4E92F88BD79D}"/>
          </ac:picMkLst>
        </pc:picChg>
      </pc:sldChg>
      <pc:sldChg chg="addSp delSp modSp add mod">
        <pc:chgData name="Gackle, Bennett" userId="ab0671ec-c721-42f8-925d-9582cfb8a70d" providerId="ADAL" clId="{C34F21A1-45CF-450A-B3C7-9725B842FDE4}" dt="2025-09-19T03:36:20.304" v="3022" actId="14100"/>
        <pc:sldMkLst>
          <pc:docMk/>
          <pc:sldMk cId="1067143711" sldId="4425"/>
        </pc:sldMkLst>
        <pc:spChg chg="add mod">
          <ac:chgData name="Gackle, Bennett" userId="ab0671ec-c721-42f8-925d-9582cfb8a70d" providerId="ADAL" clId="{C34F21A1-45CF-450A-B3C7-9725B842FDE4}" dt="2025-09-19T03:36:20.304" v="3022" actId="14100"/>
          <ac:spMkLst>
            <pc:docMk/>
            <pc:sldMk cId="1067143711" sldId="4425"/>
            <ac:spMk id="3" creationId="{94041595-7FE0-71DB-477E-E38F98E0F1C8}"/>
          </ac:spMkLst>
        </pc:spChg>
      </pc:sldChg>
      <pc:sldChg chg="addSp delSp modSp add mod">
        <pc:chgData name="Gackle, Bennett" userId="ab0671ec-c721-42f8-925d-9582cfb8a70d" providerId="ADAL" clId="{C34F21A1-45CF-450A-B3C7-9725B842FDE4}" dt="2025-09-19T03:36:57.937" v="3029" actId="14100"/>
        <pc:sldMkLst>
          <pc:docMk/>
          <pc:sldMk cId="123067514" sldId="4426"/>
        </pc:sldMkLst>
        <pc:spChg chg="add mod">
          <ac:chgData name="Gackle, Bennett" userId="ab0671ec-c721-42f8-925d-9582cfb8a70d" providerId="ADAL" clId="{C34F21A1-45CF-450A-B3C7-9725B842FDE4}" dt="2025-09-19T03:36:57.937" v="3029" actId="14100"/>
          <ac:spMkLst>
            <pc:docMk/>
            <pc:sldMk cId="123067514" sldId="4426"/>
            <ac:spMk id="3" creationId="{16DD08C6-7D36-6DAF-4155-E5402DE0A406}"/>
          </ac:spMkLst>
        </pc:spChg>
        <pc:picChg chg="add del">
          <ac:chgData name="Gackle, Bennett" userId="ab0671ec-c721-42f8-925d-9582cfb8a70d" providerId="ADAL" clId="{C34F21A1-45CF-450A-B3C7-9725B842FDE4}" dt="2025-09-19T03:36:43.182" v="3024" actId="478"/>
          <ac:picMkLst>
            <pc:docMk/>
            <pc:sldMk cId="123067514" sldId="4426"/>
            <ac:picMk id="4" creationId="{6D49DC31-D968-429E-BBDA-E0C7B33D6E2F}"/>
          </ac:picMkLst>
        </pc:picChg>
      </pc:sldChg>
      <pc:sldChg chg="addSp delSp add mod">
        <pc:chgData name="Gackle, Bennett" userId="ab0671ec-c721-42f8-925d-9582cfb8a70d" providerId="ADAL" clId="{C34F21A1-45CF-450A-B3C7-9725B842FDE4}" dt="2025-09-19T03:38:48.366" v="3033" actId="22"/>
        <pc:sldMkLst>
          <pc:docMk/>
          <pc:sldMk cId="3845466665" sldId="4427"/>
        </pc:sldMkLst>
      </pc:sldChg>
      <pc:sldChg chg="addSp delSp modSp add mod">
        <pc:chgData name="Gackle, Bennett" userId="ab0671ec-c721-42f8-925d-9582cfb8a70d" providerId="ADAL" clId="{C34F21A1-45CF-450A-B3C7-9725B842FDE4}" dt="2025-09-19T03:41:32.919" v="3040" actId="1076"/>
        <pc:sldMkLst>
          <pc:docMk/>
          <pc:sldMk cId="3196144610" sldId="4429"/>
        </pc:sldMkLst>
      </pc:sldChg>
      <pc:sldChg chg="addSp delSp modSp add mod">
        <pc:chgData name="Gackle, Bennett" userId="ab0671ec-c721-42f8-925d-9582cfb8a70d" providerId="ADAL" clId="{C34F21A1-45CF-450A-B3C7-9725B842FDE4}" dt="2025-09-19T03:43:29.775" v="3046" actId="1076"/>
        <pc:sldMkLst>
          <pc:docMk/>
          <pc:sldMk cId="168933631" sldId="4430"/>
        </pc:sldMkLst>
      </pc:sldChg>
      <pc:sldChg chg="addSp delSp modSp add mod">
        <pc:chgData name="Gackle, Bennett" userId="ab0671ec-c721-42f8-925d-9582cfb8a70d" providerId="ADAL" clId="{C34F21A1-45CF-450A-B3C7-9725B842FDE4}" dt="2025-09-19T03:49:30.458" v="3235" actId="1076"/>
        <pc:sldMkLst>
          <pc:docMk/>
          <pc:sldMk cId="2380475072" sldId="4431"/>
        </pc:sldMkLst>
        <pc:spChg chg="mod">
          <ac:chgData name="Gackle, Bennett" userId="ab0671ec-c721-42f8-925d-9582cfb8a70d" providerId="ADAL" clId="{C34F21A1-45CF-450A-B3C7-9725B842FDE4}" dt="2025-09-19T03:49:19.726" v="3234" actId="20577"/>
          <ac:spMkLst>
            <pc:docMk/>
            <pc:sldMk cId="2380475072" sldId="4431"/>
            <ac:spMk id="5" creationId="{847B691B-F771-4DE5-AF8E-D2842D3E73BC}"/>
          </ac:spMkLst>
        </pc:spChg>
        <pc:picChg chg="add mod">
          <ac:chgData name="Gackle, Bennett" userId="ab0671ec-c721-42f8-925d-9582cfb8a70d" providerId="ADAL" clId="{C34F21A1-45CF-450A-B3C7-9725B842FDE4}" dt="2025-09-19T03:49:30.458" v="3235" actId="1076"/>
          <ac:picMkLst>
            <pc:docMk/>
            <pc:sldMk cId="2380475072" sldId="4431"/>
            <ac:picMk id="4" creationId="{08EF697A-3A72-8709-4D16-444D6419F099}"/>
          </ac:picMkLst>
        </pc:picChg>
      </pc:sldChg>
      <pc:sldChg chg="addSp delSp modSp add mod">
        <pc:chgData name="Gackle, Bennett" userId="ab0671ec-c721-42f8-925d-9582cfb8a70d" providerId="ADAL" clId="{C34F21A1-45CF-450A-B3C7-9725B842FDE4}" dt="2025-09-19T03:51:55.034" v="3243" actId="1076"/>
        <pc:sldMkLst>
          <pc:docMk/>
          <pc:sldMk cId="982914461" sldId="4433"/>
        </pc:sldMkLst>
      </pc:sldChg>
      <pc:sldChg chg="addSp delSp modSp add mod">
        <pc:chgData name="Gackle, Bennett" userId="ab0671ec-c721-42f8-925d-9582cfb8a70d" providerId="ADAL" clId="{C34F21A1-45CF-450A-B3C7-9725B842FDE4}" dt="2025-09-19T04:33:32.770" v="3255" actId="14100"/>
        <pc:sldMkLst>
          <pc:docMk/>
          <pc:sldMk cId="1419670659" sldId="4434"/>
        </pc:sldMkLst>
        <pc:spChg chg="add mod">
          <ac:chgData name="Gackle, Bennett" userId="ab0671ec-c721-42f8-925d-9582cfb8a70d" providerId="ADAL" clId="{C34F21A1-45CF-450A-B3C7-9725B842FDE4}" dt="2025-09-19T04:33:16.724" v="3249" actId="14100"/>
          <ac:spMkLst>
            <pc:docMk/>
            <pc:sldMk cId="1419670659" sldId="4434"/>
            <ac:spMk id="8" creationId="{142A2BA0-F6CE-4813-18EA-55683EC16D45}"/>
          </ac:spMkLst>
        </pc:spChg>
        <pc:spChg chg="add mod">
          <ac:chgData name="Gackle, Bennett" userId="ab0671ec-c721-42f8-925d-9582cfb8a70d" providerId="ADAL" clId="{C34F21A1-45CF-450A-B3C7-9725B842FDE4}" dt="2025-09-19T04:33:32.770" v="3255" actId="14100"/>
          <ac:spMkLst>
            <pc:docMk/>
            <pc:sldMk cId="1419670659" sldId="4434"/>
            <ac:spMk id="9" creationId="{AB3ED560-CA5E-4E18-5828-0651DE3DC054}"/>
          </ac:spMkLst>
        </pc:spChg>
        <pc:picChg chg="add del">
          <ac:chgData name="Gackle, Bennett" userId="ab0671ec-c721-42f8-925d-9582cfb8a70d" providerId="ADAL" clId="{C34F21A1-45CF-450A-B3C7-9725B842FDE4}" dt="2025-09-19T04:33:21.853" v="3251" actId="478"/>
          <ac:picMkLst>
            <pc:docMk/>
            <pc:sldMk cId="1419670659" sldId="4434"/>
            <ac:picMk id="5" creationId="{19C4F36B-09C2-4C16-924E-EA8C289F7D5E}"/>
          </ac:picMkLst>
        </pc:picChg>
      </pc:sldChg>
      <pc:sldChg chg="addSp delSp modSp add mod">
        <pc:chgData name="Gackle, Bennett" userId="ab0671ec-c721-42f8-925d-9582cfb8a70d" providerId="ADAL" clId="{C34F21A1-45CF-450A-B3C7-9725B842FDE4}" dt="2025-09-19T04:34:08.287" v="3263" actId="14100"/>
        <pc:sldMkLst>
          <pc:docMk/>
          <pc:sldMk cId="982852067" sldId="4435"/>
        </pc:sldMkLst>
        <pc:spChg chg="add mod">
          <ac:chgData name="Gackle, Bennett" userId="ab0671ec-c721-42f8-925d-9582cfb8a70d" providerId="ADAL" clId="{C34F21A1-45CF-450A-B3C7-9725B842FDE4}" dt="2025-09-19T04:33:55.681" v="3259" actId="14100"/>
          <ac:spMkLst>
            <pc:docMk/>
            <pc:sldMk cId="982852067" sldId="4435"/>
            <ac:spMk id="4" creationId="{8A41756D-9354-6D41-1F40-482B719A15EE}"/>
          </ac:spMkLst>
        </pc:spChg>
        <pc:spChg chg="add mod">
          <ac:chgData name="Gackle, Bennett" userId="ab0671ec-c721-42f8-925d-9582cfb8a70d" providerId="ADAL" clId="{C34F21A1-45CF-450A-B3C7-9725B842FDE4}" dt="2025-09-19T04:34:08.287" v="3263" actId="14100"/>
          <ac:spMkLst>
            <pc:docMk/>
            <pc:sldMk cId="982852067" sldId="4435"/>
            <ac:spMk id="8" creationId="{DB6D1AA5-3018-0F6C-91AE-67A1039B9E37}"/>
          </ac:spMkLst>
        </pc:spChg>
      </pc:sldChg>
      <pc:sldChg chg="addSp delSp modSp add mod">
        <pc:chgData name="Gackle, Bennett" userId="ab0671ec-c721-42f8-925d-9582cfb8a70d" providerId="ADAL" clId="{C34F21A1-45CF-450A-B3C7-9725B842FDE4}" dt="2025-09-19T04:40:02.586" v="3643" actId="14100"/>
        <pc:sldMkLst>
          <pc:docMk/>
          <pc:sldMk cId="2318021650" sldId="4436"/>
        </pc:sldMkLst>
        <pc:spChg chg="mod">
          <ac:chgData name="Gackle, Bennett" userId="ab0671ec-c721-42f8-925d-9582cfb8a70d" providerId="ADAL" clId="{C34F21A1-45CF-450A-B3C7-9725B842FDE4}" dt="2025-09-19T04:38:29.794" v="3630" actId="1076"/>
          <ac:spMkLst>
            <pc:docMk/>
            <pc:sldMk cId="2318021650" sldId="4436"/>
            <ac:spMk id="3" creationId="{83C46F92-7F58-4518-BB27-EA5E52481565}"/>
          </ac:spMkLst>
        </pc:spChg>
        <pc:spChg chg="add mod">
          <ac:chgData name="Gackle, Bennett" userId="ab0671ec-c721-42f8-925d-9582cfb8a70d" providerId="ADAL" clId="{C34F21A1-45CF-450A-B3C7-9725B842FDE4}" dt="2025-09-19T04:39:47.561" v="3638" actId="14100"/>
          <ac:spMkLst>
            <pc:docMk/>
            <pc:sldMk cId="2318021650" sldId="4436"/>
            <ac:spMk id="7" creationId="{3EB7E440-5E88-6779-C19C-F1EDBB58228D}"/>
          </ac:spMkLst>
        </pc:spChg>
        <pc:picChg chg="mod">
          <ac:chgData name="Gackle, Bennett" userId="ab0671ec-c721-42f8-925d-9582cfb8a70d" providerId="ADAL" clId="{C34F21A1-45CF-450A-B3C7-9725B842FDE4}" dt="2025-09-19T04:39:23.761" v="3635" actId="1076"/>
          <ac:picMkLst>
            <pc:docMk/>
            <pc:sldMk cId="2318021650" sldId="4436"/>
            <ac:picMk id="5" creationId="{BDE20CF5-6FB5-4FD0-82AB-B0CC298CB0E2}"/>
          </ac:picMkLst>
        </pc:picChg>
      </pc:sldChg>
      <pc:sldChg chg="add">
        <pc:chgData name="Gackle, Bennett" userId="ab0671ec-c721-42f8-925d-9582cfb8a70d" providerId="ADAL" clId="{C34F21A1-45CF-450A-B3C7-9725B842FDE4}" dt="2025-09-11T02:58:10.518" v="564"/>
        <pc:sldMkLst>
          <pc:docMk/>
          <pc:sldMk cId="4228205376" sldId="4437"/>
        </pc:sldMkLst>
      </pc:sldChg>
      <pc:sldChg chg="modSp add mod">
        <pc:chgData name="Gackle, Bennett" userId="ab0671ec-c721-42f8-925d-9582cfb8a70d" providerId="ADAL" clId="{C34F21A1-45CF-450A-B3C7-9725B842FDE4}" dt="2025-09-19T04:40:29.545" v="3666" actId="20577"/>
        <pc:sldMkLst>
          <pc:docMk/>
          <pc:sldMk cId="4065470769" sldId="4438"/>
        </pc:sldMkLst>
        <pc:spChg chg="mod">
          <ac:chgData name="Gackle, Bennett" userId="ab0671ec-c721-42f8-925d-9582cfb8a70d" providerId="ADAL" clId="{C34F21A1-45CF-450A-B3C7-9725B842FDE4}" dt="2025-09-19T04:40:29.545" v="3666" actId="20577"/>
          <ac:spMkLst>
            <pc:docMk/>
            <pc:sldMk cId="4065470769" sldId="4438"/>
            <ac:spMk id="5" creationId="{1E706FF3-4088-45A1-B03E-3F45C98C1284}"/>
          </ac:spMkLst>
        </pc:spChg>
      </pc:sldChg>
      <pc:sldChg chg="add">
        <pc:chgData name="Gackle, Bennett" userId="ab0671ec-c721-42f8-925d-9582cfb8a70d" providerId="ADAL" clId="{C34F21A1-45CF-450A-B3C7-9725B842FDE4}" dt="2025-09-11T02:58:10.518" v="564"/>
        <pc:sldMkLst>
          <pc:docMk/>
          <pc:sldMk cId="2155290712" sldId="4439"/>
        </pc:sldMkLst>
      </pc:sldChg>
      <pc:sldChg chg="modSp add mod">
        <pc:chgData name="Gackle, Bennett" userId="ab0671ec-c721-42f8-925d-9582cfb8a70d" providerId="ADAL" clId="{C34F21A1-45CF-450A-B3C7-9725B842FDE4}" dt="2025-09-11T03:12:14.813" v="1330" actId="20577"/>
        <pc:sldMkLst>
          <pc:docMk/>
          <pc:sldMk cId="2698969954" sldId="4440"/>
        </pc:sldMkLst>
        <pc:spChg chg="mod">
          <ac:chgData name="Gackle, Bennett" userId="ab0671ec-c721-42f8-925d-9582cfb8a70d" providerId="ADAL" clId="{C34F21A1-45CF-450A-B3C7-9725B842FDE4}" dt="2025-09-11T03:12:14.813" v="1330" actId="20577"/>
          <ac:spMkLst>
            <pc:docMk/>
            <pc:sldMk cId="2698969954" sldId="4440"/>
            <ac:spMk id="2" creationId="{60A12A6F-DE0D-4F46-82E4-AA5C4448F205}"/>
          </ac:spMkLst>
        </pc:spChg>
        <pc:spChg chg="mod">
          <ac:chgData name="Gackle, Bennett" userId="ab0671ec-c721-42f8-925d-9582cfb8a70d" providerId="ADAL" clId="{C34F21A1-45CF-450A-B3C7-9725B842FDE4}" dt="2025-09-11T03:10:40.570" v="1228" actId="20577"/>
          <ac:spMkLst>
            <pc:docMk/>
            <pc:sldMk cId="2698969954" sldId="4440"/>
            <ac:spMk id="3" creationId="{97E01AEF-DEA9-C229-C20A-1C83F1B7E36F}"/>
          </ac:spMkLst>
        </pc:spChg>
      </pc:sldChg>
      <pc:sldChg chg="modSp add mod">
        <pc:chgData name="Gackle, Bennett" userId="ab0671ec-c721-42f8-925d-9582cfb8a70d" providerId="ADAL" clId="{C34F21A1-45CF-450A-B3C7-9725B842FDE4}" dt="2025-09-11T03:17:55.185" v="1828" actId="20577"/>
        <pc:sldMkLst>
          <pc:docMk/>
          <pc:sldMk cId="3315134903" sldId="4441"/>
        </pc:sldMkLst>
        <pc:spChg chg="mod">
          <ac:chgData name="Gackle, Bennett" userId="ab0671ec-c721-42f8-925d-9582cfb8a70d" providerId="ADAL" clId="{C34F21A1-45CF-450A-B3C7-9725B842FDE4}" dt="2025-09-11T03:14:52.816" v="1495" actId="20577"/>
          <ac:spMkLst>
            <pc:docMk/>
            <pc:sldMk cId="3315134903" sldId="4441"/>
            <ac:spMk id="2" creationId="{E80CE746-28EA-37EA-708B-97F660BE524D}"/>
          </ac:spMkLst>
        </pc:spChg>
        <pc:spChg chg="mod">
          <ac:chgData name="Gackle, Bennett" userId="ab0671ec-c721-42f8-925d-9582cfb8a70d" providerId="ADAL" clId="{C34F21A1-45CF-450A-B3C7-9725B842FDE4}" dt="2025-09-11T03:17:55.185" v="1828" actId="20577"/>
          <ac:spMkLst>
            <pc:docMk/>
            <pc:sldMk cId="3315134903" sldId="4441"/>
            <ac:spMk id="3" creationId="{CB12EC35-5C6D-458A-A2EC-204BD83F648E}"/>
          </ac:spMkLst>
        </pc:spChg>
      </pc:sldChg>
      <pc:sldChg chg="addSp delSp modSp new mod">
        <pc:chgData name="Gackle, Bennett" userId="ab0671ec-c721-42f8-925d-9582cfb8a70d" providerId="ADAL" clId="{C34F21A1-45CF-450A-B3C7-9725B842FDE4}" dt="2025-09-11T03:31:49.731" v="2073"/>
        <pc:sldMkLst>
          <pc:docMk/>
          <pc:sldMk cId="3317177488" sldId="4442"/>
        </pc:sldMkLst>
        <pc:spChg chg="mod">
          <ac:chgData name="Gackle, Bennett" userId="ab0671ec-c721-42f8-925d-9582cfb8a70d" providerId="ADAL" clId="{C34F21A1-45CF-450A-B3C7-9725B842FDE4}" dt="2025-09-11T03:31:49.731" v="2073"/>
          <ac:spMkLst>
            <pc:docMk/>
            <pc:sldMk cId="3317177488" sldId="4442"/>
            <ac:spMk id="3" creationId="{C3792675-EFB0-C212-B18B-80D7AFF0D6B2}"/>
          </ac:spMkLst>
        </pc:spChg>
        <pc:picChg chg="add mod ord">
          <ac:chgData name="Gackle, Bennett" userId="ab0671ec-c721-42f8-925d-9582cfb8a70d" providerId="ADAL" clId="{C34F21A1-45CF-450A-B3C7-9725B842FDE4}" dt="2025-09-11T03:31:37.139" v="2072" actId="1076"/>
          <ac:picMkLst>
            <pc:docMk/>
            <pc:sldMk cId="3317177488" sldId="4442"/>
            <ac:picMk id="5" creationId="{083CA6E5-1C27-160A-3057-4C440D7A7C13}"/>
          </ac:picMkLst>
        </pc:picChg>
      </pc:sldChg>
      <pc:sldChg chg="addSp delSp modSp add mod">
        <pc:chgData name="Gackle, Bennett" userId="ab0671ec-c721-42f8-925d-9582cfb8a70d" providerId="ADAL" clId="{C34F21A1-45CF-450A-B3C7-9725B842FDE4}" dt="2025-09-19T04:35:33.177" v="3438" actId="20577"/>
        <pc:sldMkLst>
          <pc:docMk/>
          <pc:sldMk cId="2888771190" sldId="4443"/>
        </pc:sldMkLst>
        <pc:spChg chg="mod">
          <ac:chgData name="Gackle, Bennett" userId="ab0671ec-c721-42f8-925d-9582cfb8a70d" providerId="ADAL" clId="{C34F21A1-45CF-450A-B3C7-9725B842FDE4}" dt="2025-09-19T04:35:33.177" v="3438" actId="20577"/>
          <ac:spMkLst>
            <pc:docMk/>
            <pc:sldMk cId="2888771190" sldId="4443"/>
            <ac:spMk id="3" creationId="{06536D97-4C2A-A87C-DCC8-4F74F514CA2E}"/>
          </ac:spMkLst>
        </pc:spChg>
        <pc:picChg chg="add mod">
          <ac:chgData name="Gackle, Bennett" userId="ab0671ec-c721-42f8-925d-9582cfb8a70d" providerId="ADAL" clId="{C34F21A1-45CF-450A-B3C7-9725B842FDE4}" dt="2025-09-19T04:35:23.964" v="3405" actId="1076"/>
          <ac:picMkLst>
            <pc:docMk/>
            <pc:sldMk cId="2888771190" sldId="4443"/>
            <ac:picMk id="7" creationId="{7E29FE37-9738-F2A5-3BA9-9353C8F5A5C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10/10/2025 9:42 AM</a:t>
            </a:fld>
            <a:endParaRPr lang="en-US">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10/10/2025 9:40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9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16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388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217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101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057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120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091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76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install these extensions? This makes coding easier and can be time savers.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994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1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460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70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983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53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548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082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367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117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641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622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55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2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95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865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820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18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442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139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903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878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777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101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036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743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605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525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6F92-816C-AD29-F154-280FCC2E6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E45A7-C83C-11D5-9AE2-BD5F2E4AA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59D87-8261-E960-CE88-0EE04A64B15C}"/>
              </a:ext>
            </a:extLst>
          </p:cNvPr>
          <p:cNvSpPr>
            <a:spLocks noGrp="1"/>
          </p:cNvSpPr>
          <p:nvPr>
            <p:ph type="body" idx="1"/>
          </p:nvPr>
        </p:nvSpPr>
        <p:spPr/>
        <p:txBody>
          <a:bodyPr/>
          <a:lstStyle/>
          <a:p>
            <a:r>
              <a:rPr lang="en-US"/>
              <a:t>Jamie</a:t>
            </a:r>
          </a:p>
          <a:p>
            <a:endParaRPr lang="en-US">
              <a:cs typeface="Calibri"/>
            </a:endParaRPr>
          </a:p>
        </p:txBody>
      </p:sp>
      <p:sp>
        <p:nvSpPr>
          <p:cNvPr id="4" name="Slide Number Placeholder 3">
            <a:extLst>
              <a:ext uri="{FF2B5EF4-FFF2-40B4-BE49-F238E27FC236}">
                <a16:creationId xmlns:a16="http://schemas.microsoft.com/office/drawing/2014/main" id="{E896BD77-F163-7DBF-B020-6921C40D39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142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7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369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156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1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554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Jamie</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305BCE-0C6B-4DF8-ABFF-431DB9C064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856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er">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4114E-5918-B1DB-D683-8740D063354D}"/>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6" name="Text Placeholder 3">
            <a:extLst>
              <a:ext uri="{FF2B5EF4-FFF2-40B4-BE49-F238E27FC236}">
                <a16:creationId xmlns:a16="http://schemas.microsoft.com/office/drawing/2014/main" id="{067774B5-F68C-1108-7441-1A84E31C5097}"/>
              </a:ext>
            </a:extLst>
          </p:cNvPr>
          <p:cNvSpPr>
            <a:spLocks noGrp="1"/>
          </p:cNvSpPr>
          <p:nvPr>
            <p:ph idx="1"/>
          </p:nvPr>
        </p:nvSpPr>
        <p:spPr>
          <a:xfrm>
            <a:off x="731836" y="1668462"/>
            <a:ext cx="10972485" cy="4190999"/>
          </a:xfrm>
          <a:prstGeom prst="rect">
            <a:avLst/>
          </a:prstGeom>
        </p:spPr>
        <p:txBody>
          <a:bodyPr vert="horz" wrap="square" lIns="146304" tIns="91440" rIns="146304" bIns="91440" rtlCol="0">
            <a:noAutofit/>
          </a:bodyPr>
          <a:lstStyle>
            <a:lvl1pPr>
              <a:defRPr baseline="0">
                <a:solidFill>
                  <a:schemeClr val="bg1">
                    <a:lumMod val="50000"/>
                  </a:schemeClr>
                </a:solidFill>
              </a:defRPr>
            </a:lvl1pPr>
            <a:lvl2pPr>
              <a:defRPr baseline="0">
                <a:solidFill>
                  <a:schemeClr val="bg1">
                    <a:lumMod val="50000"/>
                  </a:schemeClr>
                </a:solidFill>
              </a:defRPr>
            </a:lvl2pPr>
            <a:lvl3pPr>
              <a:defRPr baseline="0">
                <a:solidFill>
                  <a:schemeClr val="bg1">
                    <a:lumMod val="50000"/>
                  </a:schemeClr>
                </a:solidFill>
              </a:defRPr>
            </a:lvl3pPr>
          </a:lstStyle>
          <a:p>
            <a:pPr lvl="0"/>
            <a:r>
              <a:rPr lang="en-US"/>
              <a:t>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0C67BE35-4283-FC22-2DF1-9BAE77625F2F}"/>
              </a:ext>
            </a:extLst>
          </p:cNvPr>
          <p:cNvPicPr>
            <a:picLocks noChangeAspect="1"/>
          </p:cNvPicPr>
          <p:nvPr userDrawn="1"/>
        </p:nvPicPr>
        <p:blipFill>
          <a:blip r:embed="rId2"/>
          <a:stretch>
            <a:fillRect/>
          </a:stretch>
        </p:blipFill>
        <p:spPr>
          <a:xfrm>
            <a:off x="9350375" y="302406"/>
            <a:ext cx="3086100" cy="1092200"/>
          </a:xfrm>
          <a:prstGeom prst="rect">
            <a:avLst/>
          </a:prstGeom>
        </p:spPr>
      </p:pic>
      <p:sp>
        <p:nvSpPr>
          <p:cNvPr id="5" name="Rectangle 4">
            <a:extLst>
              <a:ext uri="{FF2B5EF4-FFF2-40B4-BE49-F238E27FC236}">
                <a16:creationId xmlns:a16="http://schemas.microsoft.com/office/drawing/2014/main" id="{6ADF9018-552B-83D7-92A3-76120E4637B5}"/>
              </a:ext>
            </a:extLst>
          </p:cNvPr>
          <p:cNvSpPr/>
          <p:nvPr userDrawn="1"/>
        </p:nvSpPr>
        <p:spPr bwMode="auto">
          <a:xfrm>
            <a:off x="-3" y="0"/>
            <a:ext cx="12436477" cy="3570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CFDFF33-C3AC-4360-2256-6D09B51BC89A}"/>
              </a:ext>
            </a:extLst>
          </p:cNvPr>
          <p:cNvSpPr/>
          <p:nvPr userDrawn="1"/>
        </p:nvSpPr>
        <p:spPr bwMode="auto">
          <a:xfrm>
            <a:off x="-3" y="6637474"/>
            <a:ext cx="12436478" cy="3570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9E7527AD-759C-5A08-98E2-71BD229E8255}"/>
              </a:ext>
            </a:extLst>
          </p:cNvPr>
          <p:cNvCxnSpPr/>
          <p:nvPr userDrawn="1"/>
        </p:nvCxnSpPr>
        <p:spPr>
          <a:xfrm>
            <a:off x="-4" y="385588"/>
            <a:ext cx="12436478" cy="0"/>
          </a:xfrm>
          <a:prstGeom prst="line">
            <a:avLst/>
          </a:prstGeom>
          <a:ln w="53975">
            <a:solidFill>
              <a:srgbClr val="F591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object 10">
            <a:extLst>
              <a:ext uri="{FF2B5EF4-FFF2-40B4-BE49-F238E27FC236}">
                <a16:creationId xmlns:a16="http://schemas.microsoft.com/office/drawing/2014/main" id="{C02CC332-457D-2159-182F-CF67A980D719}"/>
              </a:ext>
            </a:extLst>
          </p:cNvPr>
          <p:cNvSpPr txBox="1"/>
          <p:nvPr userDrawn="1"/>
        </p:nvSpPr>
        <p:spPr>
          <a:xfrm>
            <a:off x="9732132" y="6713921"/>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tx1"/>
                </a:solidFill>
              </a:rPr>
              <a:t>@</a:t>
            </a:r>
            <a:r>
              <a:rPr spc="-65" baseline="0">
                <a:solidFill>
                  <a:schemeClr val="tx1"/>
                </a:solidFill>
              </a:rPr>
              <a:t> </a:t>
            </a:r>
            <a:r>
              <a:rPr spc="-50" baseline="0">
                <a:solidFill>
                  <a:schemeClr val="tx1"/>
                </a:solidFill>
              </a:rPr>
              <a:t>202</a:t>
            </a:r>
            <a:r>
              <a:rPr lang="en-US" spc="-50" baseline="0">
                <a:solidFill>
                  <a:schemeClr val="tx1"/>
                </a:solidFill>
              </a:rPr>
              <a:t>5</a:t>
            </a:r>
            <a:r>
              <a:rPr spc="-65" baseline="0">
                <a:solidFill>
                  <a:schemeClr val="tx1"/>
                </a:solidFill>
              </a:rPr>
              <a:t> </a:t>
            </a:r>
            <a:r>
              <a:rPr spc="60" baseline="0">
                <a:solidFill>
                  <a:schemeClr val="tx1"/>
                </a:solidFill>
              </a:rPr>
              <a:t>Dynamic</a:t>
            </a:r>
            <a:r>
              <a:rPr spc="-65" baseline="0">
                <a:solidFill>
                  <a:schemeClr val="tx1"/>
                </a:solidFill>
              </a:rPr>
              <a:t> </a:t>
            </a:r>
            <a:r>
              <a:rPr spc="40" baseline="0">
                <a:solidFill>
                  <a:schemeClr val="tx1"/>
                </a:solidFill>
              </a:rPr>
              <a:t>Communities</a:t>
            </a:r>
          </a:p>
        </p:txBody>
      </p:sp>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 Multiple Speakers">
    <p:spTree>
      <p:nvGrpSpPr>
        <p:cNvPr id="1" name=""/>
        <p:cNvGrpSpPr/>
        <p:nvPr/>
      </p:nvGrpSpPr>
      <p:grpSpPr>
        <a:xfrm>
          <a:off x="0" y="0"/>
          <a:ext cx="0" cy="0"/>
          <a:chOff x="0" y="0"/>
          <a:chExt cx="0" cy="0"/>
        </a:xfrm>
      </p:grpSpPr>
      <p:pic>
        <p:nvPicPr>
          <p:cNvPr id="8" name="Picture 7" descr="Palm trees in the sky&#10;&#10;Description automatically generated">
            <a:extLst>
              <a:ext uri="{FF2B5EF4-FFF2-40B4-BE49-F238E27FC236}">
                <a16:creationId xmlns:a16="http://schemas.microsoft.com/office/drawing/2014/main" id="{DCF3DCF1-D63C-6E92-54DF-6030DE9F00B2}"/>
              </a:ext>
            </a:extLst>
          </p:cNvPr>
          <p:cNvPicPr>
            <a:picLocks noChangeAspect="1"/>
          </p:cNvPicPr>
          <p:nvPr userDrawn="1"/>
        </p:nvPicPr>
        <p:blipFill rotWithShape="1">
          <a:blip r:embed="rId2">
            <a:alphaModFix amt="50000"/>
          </a:blip>
          <a:srcRect t="5520" b="7562"/>
          <a:stretch/>
        </p:blipFill>
        <p:spPr>
          <a:xfrm>
            <a:off x="-1" y="0"/>
            <a:ext cx="12436475" cy="6994525"/>
          </a:xfrm>
          <a:prstGeom prst="rect">
            <a:avLst/>
          </a:prstGeom>
        </p:spPr>
      </p:pic>
      <p:sp>
        <p:nvSpPr>
          <p:cNvPr id="2" name="object 4">
            <a:extLst>
              <a:ext uri="{FF2B5EF4-FFF2-40B4-BE49-F238E27FC236}">
                <a16:creationId xmlns:a16="http://schemas.microsoft.com/office/drawing/2014/main" id="{0B28C195-13A6-C9A0-D65F-4B15E26DBBAE}"/>
              </a:ext>
            </a:extLst>
          </p:cNvPr>
          <p:cNvSpPr/>
          <p:nvPr userDrawn="1"/>
        </p:nvSpPr>
        <p:spPr>
          <a:xfrm>
            <a:off x="580899" y="745162"/>
            <a:ext cx="96228" cy="494786"/>
          </a:xfrm>
          <a:prstGeom prst="rect">
            <a:avLst/>
          </a:prstGeom>
          <a:solidFill>
            <a:srgbClr val="E88C24"/>
          </a:solidFill>
          <a:ln w="12700" cap="flat">
            <a:noFill/>
            <a:miter lim="400000"/>
          </a:ln>
          <a:effectLst/>
        </p:spPr>
        <p:txBody>
          <a:bodyPr wrap="square" lIns="46629" tIns="46629" rIns="46629" bIns="46629" numCol="1" anchor="t">
            <a:noAutofit/>
          </a:bodyPr>
          <a:lstStyle/>
          <a:p>
            <a:endParaRPr sz="1836"/>
          </a:p>
        </p:txBody>
      </p:sp>
      <p:sp>
        <p:nvSpPr>
          <p:cNvPr id="3" name="TextBox 2">
            <a:extLst>
              <a:ext uri="{FF2B5EF4-FFF2-40B4-BE49-F238E27FC236}">
                <a16:creationId xmlns:a16="http://schemas.microsoft.com/office/drawing/2014/main" id="{1929FF92-AF0F-BD1E-08DB-3F4D3757DA18}"/>
              </a:ext>
            </a:extLst>
          </p:cNvPr>
          <p:cNvSpPr txBox="1"/>
          <p:nvPr userDrawn="1"/>
        </p:nvSpPr>
        <p:spPr>
          <a:xfrm>
            <a:off x="841490" y="660997"/>
            <a:ext cx="4005134" cy="784757"/>
          </a:xfrm>
          <a:prstGeom prst="rect">
            <a:avLst/>
          </a:prstGeom>
          <a:ln w="12700">
            <a:miter lim="400000"/>
          </a:ln>
        </p:spPr>
        <p:txBody>
          <a:bodyPr lIns="0" tIns="0" rIns="0" bIns="0">
            <a:normAutofit/>
          </a:bodyPr>
          <a:lstStyle>
            <a:lvl1pPr>
              <a:defRPr sz="4400" b="1">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080">
                <a:sym typeface="Calibri"/>
              </a:rPr>
              <a:t>Speakers</a:t>
            </a:r>
          </a:p>
        </p:txBody>
      </p:sp>
      <p:sp>
        <p:nvSpPr>
          <p:cNvPr id="4" name="Picture Placeholder 13">
            <a:extLst>
              <a:ext uri="{FF2B5EF4-FFF2-40B4-BE49-F238E27FC236}">
                <a16:creationId xmlns:a16="http://schemas.microsoft.com/office/drawing/2014/main" id="{A611E3E8-9C82-3A94-5AF8-DE0EEC49219F}"/>
              </a:ext>
            </a:extLst>
          </p:cNvPr>
          <p:cNvSpPr>
            <a:spLocks noGrp="1"/>
          </p:cNvSpPr>
          <p:nvPr>
            <p:ph type="pic" sz="quarter" idx="11" hasCustomPrompt="1"/>
          </p:nvPr>
        </p:nvSpPr>
        <p:spPr>
          <a:xfrm>
            <a:off x="561697" y="1632056"/>
            <a:ext cx="1865471" cy="1865207"/>
          </a:xfrm>
          <a:prstGeom prst="ellipse">
            <a:avLst/>
          </a:prstGeom>
          <a:solidFill>
            <a:srgbClr val="A6ACB7"/>
          </a:solidFill>
          <a:ln w="63500">
            <a:solidFill>
              <a:srgbClr val="FF9300"/>
            </a:solidFill>
          </a:ln>
        </p:spPr>
        <p:txBody>
          <a:bodyPr/>
          <a:lstStyle>
            <a:lvl1pPr marL="0" indent="0" algn="ctr">
              <a:buNone/>
              <a:defRPr sz="1800" baseline="0"/>
            </a:lvl1pPr>
          </a:lstStyle>
          <a:p>
            <a:r>
              <a:rPr lang="en-US"/>
              <a:t>headshot</a:t>
            </a:r>
          </a:p>
        </p:txBody>
      </p:sp>
      <p:sp>
        <p:nvSpPr>
          <p:cNvPr id="5" name="Picture Placeholder 13">
            <a:extLst>
              <a:ext uri="{FF2B5EF4-FFF2-40B4-BE49-F238E27FC236}">
                <a16:creationId xmlns:a16="http://schemas.microsoft.com/office/drawing/2014/main" id="{51F6DAED-041B-09B2-3CC8-48D14D53E1D3}"/>
              </a:ext>
            </a:extLst>
          </p:cNvPr>
          <p:cNvSpPr>
            <a:spLocks noGrp="1"/>
          </p:cNvSpPr>
          <p:nvPr>
            <p:ph type="pic" sz="quarter" idx="12" hasCustomPrompt="1"/>
          </p:nvPr>
        </p:nvSpPr>
        <p:spPr>
          <a:xfrm>
            <a:off x="561697" y="4189625"/>
            <a:ext cx="1865471" cy="1865207"/>
          </a:xfrm>
          <a:prstGeom prst="ellipse">
            <a:avLst/>
          </a:prstGeom>
          <a:solidFill>
            <a:srgbClr val="A6ACB7"/>
          </a:solidFill>
          <a:ln w="63500">
            <a:solidFill>
              <a:srgbClr val="FF9300"/>
            </a:solidFill>
          </a:ln>
        </p:spPr>
        <p:txBody>
          <a:bodyPr/>
          <a:lstStyle>
            <a:lvl1pPr marL="0" indent="0" algn="ctr">
              <a:buNone/>
              <a:defRPr sz="1800" baseline="0"/>
            </a:lvl1pPr>
          </a:lstStyle>
          <a:p>
            <a:r>
              <a:rPr lang="en-US"/>
              <a:t>headshot</a:t>
            </a:r>
          </a:p>
        </p:txBody>
      </p:sp>
      <p:sp>
        <p:nvSpPr>
          <p:cNvPr id="6" name="Picture Placeholder 13">
            <a:extLst>
              <a:ext uri="{FF2B5EF4-FFF2-40B4-BE49-F238E27FC236}">
                <a16:creationId xmlns:a16="http://schemas.microsoft.com/office/drawing/2014/main" id="{D59FEECC-FD0F-27C0-892D-391D635CF27A}"/>
              </a:ext>
            </a:extLst>
          </p:cNvPr>
          <p:cNvSpPr>
            <a:spLocks noGrp="1"/>
          </p:cNvSpPr>
          <p:nvPr>
            <p:ph type="pic" sz="quarter" idx="13" hasCustomPrompt="1"/>
          </p:nvPr>
        </p:nvSpPr>
        <p:spPr>
          <a:xfrm>
            <a:off x="4846624" y="1632056"/>
            <a:ext cx="1865471" cy="1865207"/>
          </a:xfrm>
          <a:prstGeom prst="ellipse">
            <a:avLst/>
          </a:prstGeom>
          <a:solidFill>
            <a:srgbClr val="A6ACB7"/>
          </a:solidFill>
          <a:ln w="63500">
            <a:solidFill>
              <a:srgbClr val="FF9300"/>
            </a:solidFill>
          </a:ln>
        </p:spPr>
        <p:txBody>
          <a:bodyPr/>
          <a:lstStyle>
            <a:lvl1pPr marL="0" indent="0" algn="ctr">
              <a:buNone/>
              <a:defRPr sz="1800" baseline="0"/>
            </a:lvl1pPr>
          </a:lstStyle>
          <a:p>
            <a:r>
              <a:rPr lang="en-US"/>
              <a:t>headshot</a:t>
            </a:r>
          </a:p>
        </p:txBody>
      </p:sp>
      <p:sp>
        <p:nvSpPr>
          <p:cNvPr id="7" name="Picture Placeholder 13">
            <a:extLst>
              <a:ext uri="{FF2B5EF4-FFF2-40B4-BE49-F238E27FC236}">
                <a16:creationId xmlns:a16="http://schemas.microsoft.com/office/drawing/2014/main" id="{D7F9CB0E-D8D7-269D-46FC-3FE3C0775BDB}"/>
              </a:ext>
            </a:extLst>
          </p:cNvPr>
          <p:cNvSpPr>
            <a:spLocks noGrp="1"/>
          </p:cNvSpPr>
          <p:nvPr>
            <p:ph type="pic" sz="quarter" idx="14" hasCustomPrompt="1"/>
          </p:nvPr>
        </p:nvSpPr>
        <p:spPr>
          <a:xfrm>
            <a:off x="4846624" y="4189625"/>
            <a:ext cx="1865471" cy="1865207"/>
          </a:xfrm>
          <a:prstGeom prst="ellipse">
            <a:avLst/>
          </a:prstGeom>
          <a:solidFill>
            <a:srgbClr val="A6ACB7"/>
          </a:solidFill>
          <a:ln w="63500">
            <a:solidFill>
              <a:srgbClr val="FF9300"/>
            </a:solidFill>
          </a:ln>
        </p:spPr>
        <p:txBody>
          <a:bodyPr/>
          <a:lstStyle>
            <a:lvl1pPr marL="0" indent="0" algn="ctr">
              <a:buNone/>
              <a:defRPr sz="1800" baseline="0"/>
            </a:lvl1pPr>
          </a:lstStyle>
          <a:p>
            <a:r>
              <a:rPr lang="en-US"/>
              <a:t>headshot</a:t>
            </a:r>
          </a:p>
        </p:txBody>
      </p:sp>
      <p:sp>
        <p:nvSpPr>
          <p:cNvPr id="10" name="Text Placeholder 9">
            <a:extLst>
              <a:ext uri="{FF2B5EF4-FFF2-40B4-BE49-F238E27FC236}">
                <a16:creationId xmlns:a16="http://schemas.microsoft.com/office/drawing/2014/main" id="{8882C320-4955-A70C-46A3-AC36AD81F0D1}"/>
              </a:ext>
            </a:extLst>
          </p:cNvPr>
          <p:cNvSpPr>
            <a:spLocks noGrp="1"/>
          </p:cNvSpPr>
          <p:nvPr>
            <p:ph type="body" sz="quarter" idx="15" hasCustomPrompt="1"/>
          </p:nvPr>
        </p:nvSpPr>
        <p:spPr>
          <a:xfrm>
            <a:off x="2595791" y="1632056"/>
            <a:ext cx="1980443" cy="1865207"/>
          </a:xfrm>
        </p:spPr>
        <p:txBody>
          <a:bodyPr/>
          <a:lstStyle>
            <a:lvl1pPr>
              <a:defRPr sz="1800" baseline="0">
                <a:latin typeface="Verdana" panose="020B0604030504040204" pitchFamily="34" charset="0"/>
                <a:ea typeface="Verdana" panose="020B0604030504040204" pitchFamily="34" charset="0"/>
                <a:cs typeface="Verdana" panose="020B0604030504040204" pitchFamily="34" charset="0"/>
              </a:defRPr>
            </a:lvl1pPr>
          </a:lstStyle>
          <a:p>
            <a:pPr lvl="0"/>
            <a:r>
              <a:rPr lang="en-US"/>
              <a:t>Name, Title, Company</a:t>
            </a:r>
          </a:p>
        </p:txBody>
      </p:sp>
      <p:sp>
        <p:nvSpPr>
          <p:cNvPr id="11" name="Text Placeholder 9">
            <a:extLst>
              <a:ext uri="{FF2B5EF4-FFF2-40B4-BE49-F238E27FC236}">
                <a16:creationId xmlns:a16="http://schemas.microsoft.com/office/drawing/2014/main" id="{AA81035F-BFB1-2B4A-D37D-07EA122D7D0D}"/>
              </a:ext>
            </a:extLst>
          </p:cNvPr>
          <p:cNvSpPr>
            <a:spLocks noGrp="1"/>
          </p:cNvSpPr>
          <p:nvPr>
            <p:ph type="body" sz="quarter" idx="16" hasCustomPrompt="1"/>
          </p:nvPr>
        </p:nvSpPr>
        <p:spPr>
          <a:xfrm>
            <a:off x="6982484" y="1632056"/>
            <a:ext cx="1980443" cy="1865207"/>
          </a:xfrm>
        </p:spPr>
        <p:txBody>
          <a:bodyPr/>
          <a:lstStyle>
            <a:lvl1pPr>
              <a:defRPr sz="1800" baseline="0">
                <a:latin typeface="Verdana" panose="020B0604030504040204" pitchFamily="34" charset="0"/>
                <a:ea typeface="Verdana" panose="020B0604030504040204" pitchFamily="34" charset="0"/>
                <a:cs typeface="Verdana" panose="020B0604030504040204" pitchFamily="34" charset="0"/>
              </a:defRPr>
            </a:lvl1pPr>
          </a:lstStyle>
          <a:p>
            <a:pPr lvl="0"/>
            <a:r>
              <a:rPr lang="en-US"/>
              <a:t>Name, Title, Company</a:t>
            </a:r>
          </a:p>
        </p:txBody>
      </p:sp>
      <p:sp>
        <p:nvSpPr>
          <p:cNvPr id="12" name="Text Placeholder 9">
            <a:extLst>
              <a:ext uri="{FF2B5EF4-FFF2-40B4-BE49-F238E27FC236}">
                <a16:creationId xmlns:a16="http://schemas.microsoft.com/office/drawing/2014/main" id="{CA8498CA-DC8E-DB42-C9DB-295CBC2AB205}"/>
              </a:ext>
            </a:extLst>
          </p:cNvPr>
          <p:cNvSpPr>
            <a:spLocks noGrp="1"/>
          </p:cNvSpPr>
          <p:nvPr>
            <p:ph type="body" sz="quarter" idx="17" hasCustomPrompt="1"/>
          </p:nvPr>
        </p:nvSpPr>
        <p:spPr>
          <a:xfrm>
            <a:off x="2595791" y="4189625"/>
            <a:ext cx="1980443" cy="1865207"/>
          </a:xfrm>
        </p:spPr>
        <p:txBody>
          <a:bodyPr/>
          <a:lstStyle>
            <a:lvl1pPr>
              <a:defRPr sz="1800" baseline="0">
                <a:latin typeface="Verdana" panose="020B0604030504040204" pitchFamily="34" charset="0"/>
                <a:ea typeface="Verdana" panose="020B0604030504040204" pitchFamily="34" charset="0"/>
                <a:cs typeface="Verdana" panose="020B0604030504040204" pitchFamily="34" charset="0"/>
              </a:defRPr>
            </a:lvl1pPr>
          </a:lstStyle>
          <a:p>
            <a:pPr lvl="0"/>
            <a:r>
              <a:rPr lang="en-US"/>
              <a:t>Name, Title, Company</a:t>
            </a:r>
          </a:p>
        </p:txBody>
      </p:sp>
      <p:sp>
        <p:nvSpPr>
          <p:cNvPr id="13" name="Text Placeholder 9">
            <a:extLst>
              <a:ext uri="{FF2B5EF4-FFF2-40B4-BE49-F238E27FC236}">
                <a16:creationId xmlns:a16="http://schemas.microsoft.com/office/drawing/2014/main" id="{6947CEC6-4DE0-3AD4-99B7-14156074EF56}"/>
              </a:ext>
            </a:extLst>
          </p:cNvPr>
          <p:cNvSpPr>
            <a:spLocks noGrp="1"/>
          </p:cNvSpPr>
          <p:nvPr>
            <p:ph type="body" sz="quarter" idx="18" hasCustomPrompt="1"/>
          </p:nvPr>
        </p:nvSpPr>
        <p:spPr>
          <a:xfrm>
            <a:off x="6982484" y="4189625"/>
            <a:ext cx="1980443" cy="1865207"/>
          </a:xfrm>
        </p:spPr>
        <p:txBody>
          <a:bodyPr/>
          <a:lstStyle>
            <a:lvl1pPr>
              <a:defRPr sz="1800" baseline="0">
                <a:latin typeface="Verdana" panose="020B0604030504040204" pitchFamily="34" charset="0"/>
                <a:ea typeface="Verdana" panose="020B0604030504040204" pitchFamily="34" charset="0"/>
                <a:cs typeface="Verdana" panose="020B0604030504040204" pitchFamily="34" charset="0"/>
              </a:defRPr>
            </a:lvl1pPr>
          </a:lstStyle>
          <a:p>
            <a:pPr lvl="0"/>
            <a:r>
              <a:rPr lang="en-US"/>
              <a:t>Name, Title, Company</a:t>
            </a:r>
          </a:p>
        </p:txBody>
      </p:sp>
      <p:sp>
        <p:nvSpPr>
          <p:cNvPr id="15" name="object 10">
            <a:extLst>
              <a:ext uri="{FF2B5EF4-FFF2-40B4-BE49-F238E27FC236}">
                <a16:creationId xmlns:a16="http://schemas.microsoft.com/office/drawing/2014/main" id="{28136842-CD0A-1D81-A51A-FEBC7142305E}"/>
              </a:ext>
            </a:extLst>
          </p:cNvPr>
          <p:cNvSpPr txBox="1"/>
          <p:nvPr userDrawn="1"/>
        </p:nvSpPr>
        <p:spPr>
          <a:xfrm>
            <a:off x="272742" y="6629917"/>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rgbClr val="1B449A"/>
                </a:solidFill>
              </a:rPr>
              <a:t>@</a:t>
            </a:r>
            <a:r>
              <a:rPr sz="1326" spc="-66" baseline="0">
                <a:solidFill>
                  <a:srgbClr val="1B449A"/>
                </a:solidFill>
              </a:rPr>
              <a:t> </a:t>
            </a:r>
            <a:r>
              <a:rPr sz="1326" spc="-51" baseline="0">
                <a:solidFill>
                  <a:srgbClr val="1B449A"/>
                </a:solidFill>
              </a:rPr>
              <a:t>202</a:t>
            </a:r>
            <a:r>
              <a:rPr lang="en-US" sz="1326" spc="-51" baseline="0">
                <a:solidFill>
                  <a:srgbClr val="1B449A"/>
                </a:solidFill>
              </a:rPr>
              <a:t>5</a:t>
            </a:r>
            <a:r>
              <a:rPr sz="1326" spc="-66" baseline="0">
                <a:solidFill>
                  <a:srgbClr val="1B449A"/>
                </a:solidFill>
              </a:rPr>
              <a:t> </a:t>
            </a:r>
            <a:r>
              <a:rPr sz="1326" spc="61" baseline="0">
                <a:solidFill>
                  <a:srgbClr val="1B449A"/>
                </a:solidFill>
              </a:rPr>
              <a:t>Dynamic</a:t>
            </a:r>
            <a:r>
              <a:rPr sz="1326" spc="-66" baseline="0">
                <a:solidFill>
                  <a:srgbClr val="1B449A"/>
                </a:solidFill>
              </a:rPr>
              <a:t> </a:t>
            </a:r>
            <a:r>
              <a:rPr sz="1326" spc="41" baseline="0">
                <a:solidFill>
                  <a:srgbClr val="1B449A"/>
                </a:solidFill>
              </a:rPr>
              <a:t>Communities</a:t>
            </a:r>
          </a:p>
        </p:txBody>
      </p:sp>
      <p:pic>
        <p:nvPicPr>
          <p:cNvPr id="9" name="Picture 8">
            <a:extLst>
              <a:ext uri="{FF2B5EF4-FFF2-40B4-BE49-F238E27FC236}">
                <a16:creationId xmlns:a16="http://schemas.microsoft.com/office/drawing/2014/main" id="{26F06B7A-D76F-8218-DCAA-6EC941C616DE}"/>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93303951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Agenda">
    <p:bg>
      <p:bgPr>
        <a:solidFill>
          <a:schemeClr val="bg1"/>
        </a:solidFill>
        <a:effectLst/>
      </p:bgPr>
    </p:bg>
    <p:spTree>
      <p:nvGrpSpPr>
        <p:cNvPr id="1" name=""/>
        <p:cNvGrpSpPr/>
        <p:nvPr/>
      </p:nvGrpSpPr>
      <p:grpSpPr>
        <a:xfrm>
          <a:off x="0" y="0"/>
          <a:ext cx="0" cy="0"/>
          <a:chOff x="0" y="0"/>
          <a:chExt cx="0" cy="0"/>
        </a:xfrm>
      </p:grpSpPr>
      <p:pic>
        <p:nvPicPr>
          <p:cNvPr id="4" name="Picture 3" descr="Palm trees in the sky&#10;&#10;Description automatically generated">
            <a:extLst>
              <a:ext uri="{FF2B5EF4-FFF2-40B4-BE49-F238E27FC236}">
                <a16:creationId xmlns:a16="http://schemas.microsoft.com/office/drawing/2014/main" id="{020CDBFA-F4BF-EFF8-1580-49C52D38D324}"/>
              </a:ext>
            </a:extLst>
          </p:cNvPr>
          <p:cNvPicPr>
            <a:picLocks noChangeAspect="1"/>
          </p:cNvPicPr>
          <p:nvPr userDrawn="1"/>
        </p:nvPicPr>
        <p:blipFill rotWithShape="1">
          <a:blip r:embed="rId2">
            <a:alphaModFix amt="50000"/>
          </a:blip>
          <a:srcRect t="5520" b="7562"/>
          <a:stretch/>
        </p:blipFill>
        <p:spPr>
          <a:xfrm>
            <a:off x="-1" y="0"/>
            <a:ext cx="12436475" cy="6994525"/>
          </a:xfrm>
          <a:prstGeom prst="rect">
            <a:avLst/>
          </a:prstGeom>
        </p:spPr>
      </p:pic>
      <p:sp>
        <p:nvSpPr>
          <p:cNvPr id="10" name="object 10">
            <a:extLst>
              <a:ext uri="{FF2B5EF4-FFF2-40B4-BE49-F238E27FC236}">
                <a16:creationId xmlns:a16="http://schemas.microsoft.com/office/drawing/2014/main" id="{AA4E1C05-C18C-5999-ACBA-01155639006B}"/>
              </a:ext>
            </a:extLst>
          </p:cNvPr>
          <p:cNvSpPr txBox="1"/>
          <p:nvPr userDrawn="1"/>
        </p:nvSpPr>
        <p:spPr>
          <a:xfrm>
            <a:off x="9685337" y="6637374"/>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rgbClr val="1B449A"/>
                </a:solidFill>
              </a:rPr>
              <a:t>@</a:t>
            </a:r>
            <a:r>
              <a:rPr sz="1326" spc="-66" baseline="0">
                <a:solidFill>
                  <a:srgbClr val="1B449A"/>
                </a:solidFill>
              </a:rPr>
              <a:t> </a:t>
            </a:r>
            <a:r>
              <a:rPr sz="1326" spc="-51" baseline="0">
                <a:solidFill>
                  <a:srgbClr val="1B449A"/>
                </a:solidFill>
              </a:rPr>
              <a:t>202</a:t>
            </a:r>
            <a:r>
              <a:rPr lang="en-US" sz="1326" spc="-51" baseline="0">
                <a:solidFill>
                  <a:srgbClr val="1B449A"/>
                </a:solidFill>
              </a:rPr>
              <a:t>5</a:t>
            </a:r>
            <a:r>
              <a:rPr sz="1326" spc="-66" baseline="0">
                <a:solidFill>
                  <a:srgbClr val="1B449A"/>
                </a:solidFill>
              </a:rPr>
              <a:t> </a:t>
            </a:r>
            <a:r>
              <a:rPr sz="1326" spc="61" baseline="0">
                <a:solidFill>
                  <a:srgbClr val="1B449A"/>
                </a:solidFill>
              </a:rPr>
              <a:t>Dynamic</a:t>
            </a:r>
            <a:r>
              <a:rPr sz="1326" spc="-66" baseline="0">
                <a:solidFill>
                  <a:srgbClr val="1B449A"/>
                </a:solidFill>
              </a:rPr>
              <a:t> </a:t>
            </a:r>
            <a:r>
              <a:rPr sz="1326" spc="41" baseline="0">
                <a:solidFill>
                  <a:srgbClr val="1B449A"/>
                </a:solidFill>
              </a:rPr>
              <a:t>Communities</a:t>
            </a:r>
          </a:p>
        </p:txBody>
      </p:sp>
      <p:sp>
        <p:nvSpPr>
          <p:cNvPr id="3" name="Slide Number Placeholder 2">
            <a:extLst>
              <a:ext uri="{FF2B5EF4-FFF2-40B4-BE49-F238E27FC236}">
                <a16:creationId xmlns:a16="http://schemas.microsoft.com/office/drawing/2014/main" id="{D18FB400-37E7-74B2-ACB9-7ED56CD5FDD0}"/>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9" name="object 10">
            <a:extLst>
              <a:ext uri="{FF2B5EF4-FFF2-40B4-BE49-F238E27FC236}">
                <a16:creationId xmlns:a16="http://schemas.microsoft.com/office/drawing/2014/main" id="{1ABBA802-E452-2AFC-E7D9-86DF60B7192F}"/>
              </a:ext>
            </a:extLst>
          </p:cNvPr>
          <p:cNvSpPr/>
          <p:nvPr userDrawn="1"/>
        </p:nvSpPr>
        <p:spPr>
          <a:xfrm>
            <a:off x="580899" y="745163"/>
            <a:ext cx="96228" cy="494786"/>
          </a:xfrm>
          <a:prstGeom prst="rect">
            <a:avLst/>
          </a:prstGeom>
          <a:solidFill>
            <a:srgbClr val="E88C24"/>
          </a:solidFill>
          <a:ln w="12700">
            <a:miter lim="400000"/>
          </a:ln>
        </p:spPr>
        <p:txBody>
          <a:bodyPr lIns="46629" rIns="46629"/>
          <a:lstStyle/>
          <a:p>
            <a:endParaRPr sz="1836"/>
          </a:p>
        </p:txBody>
      </p:sp>
      <p:sp>
        <p:nvSpPr>
          <p:cNvPr id="11" name="Text Placeholder 10">
            <a:extLst>
              <a:ext uri="{FF2B5EF4-FFF2-40B4-BE49-F238E27FC236}">
                <a16:creationId xmlns:a16="http://schemas.microsoft.com/office/drawing/2014/main" id="{C1A45573-240E-43E8-215E-27DACC27BEDA}"/>
              </a:ext>
            </a:extLst>
          </p:cNvPr>
          <p:cNvSpPr>
            <a:spLocks noGrp="1"/>
          </p:cNvSpPr>
          <p:nvPr>
            <p:ph type="body" sz="quarter" idx="11" hasCustomPrompt="1"/>
          </p:nvPr>
        </p:nvSpPr>
        <p:spPr>
          <a:xfrm>
            <a:off x="774041" y="1672535"/>
            <a:ext cx="4852788" cy="4632253"/>
          </a:xfrm>
        </p:spPr>
        <p:txBody>
          <a:bodyPr/>
          <a:lstStyle>
            <a:lvl1pPr marL="291436" indent="-291436">
              <a:buClr>
                <a:srgbClr val="E88C23"/>
              </a:buClr>
              <a:buSzPct val="110000"/>
              <a:buFont typeface="Arial" panose="020B0604020202020204" pitchFamily="34" charset="0"/>
              <a:buChar char="•"/>
              <a:defRPr sz="1800" baseline="0">
                <a:latin typeface="Verdana" panose="020B0604030504040204" pitchFamily="34" charset="0"/>
                <a:ea typeface="Verdana" panose="020B0604030504040204" pitchFamily="34" charset="0"/>
                <a:cs typeface="Verdana" panose="020B0604030504040204" pitchFamily="34" charset="0"/>
              </a:defRPr>
            </a:lvl1pPr>
            <a:lvl2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3pPr>
            <a:lvl4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4pPr>
            <a:lvl5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Agenda items</a:t>
            </a:r>
          </a:p>
        </p:txBody>
      </p:sp>
      <p:sp>
        <p:nvSpPr>
          <p:cNvPr id="13" name="TextBox 12">
            <a:extLst>
              <a:ext uri="{FF2B5EF4-FFF2-40B4-BE49-F238E27FC236}">
                <a16:creationId xmlns:a16="http://schemas.microsoft.com/office/drawing/2014/main" id="{80358E50-23C2-0424-524F-699C343C65C3}"/>
              </a:ext>
            </a:extLst>
          </p:cNvPr>
          <p:cNvSpPr txBox="1"/>
          <p:nvPr userDrawn="1"/>
        </p:nvSpPr>
        <p:spPr>
          <a:xfrm>
            <a:off x="774041" y="628494"/>
            <a:ext cx="2936625" cy="73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629" tIns="46629" rIns="46629" bIns="46629" numCol="1" spcCol="38100" rtlCol="0" anchor="t">
            <a:spAutoFit/>
          </a:bodyPr>
          <a:lstStyle/>
          <a:p>
            <a:pPr marL="0" marR="0" indent="0" algn="l" defTabSz="932597" rtl="0" fontAlgn="auto" latinLnBrk="0" hangingPunct="0">
              <a:lnSpc>
                <a:spcPct val="100000"/>
              </a:lnSpc>
              <a:spcBef>
                <a:spcPts val="0"/>
              </a:spcBef>
              <a:spcAft>
                <a:spcPts val="0"/>
              </a:spcAft>
              <a:buClrTx/>
              <a:buSzTx/>
              <a:buFontTx/>
              <a:buNone/>
              <a:tabLst/>
            </a:pPr>
            <a:r>
              <a:rPr kumimoji="0" lang="en-US" sz="4080" b="1" i="0" u="none" strike="noStrike" cap="none" spc="0" normalizeH="0" baseline="0">
                <a:ln>
                  <a:noFill/>
                </a:ln>
                <a:solidFill>
                  <a:srgbClr val="273472"/>
                </a:solidFill>
                <a:effectLst/>
                <a:uFillTx/>
                <a:latin typeface="Verdana" panose="020B0604030504040204" pitchFamily="34" charset="0"/>
                <a:ea typeface="Verdana" panose="020B0604030504040204" pitchFamily="34" charset="0"/>
                <a:cs typeface="Verdana" panose="020B0604030504040204" pitchFamily="34" charset="0"/>
                <a:sym typeface="Calibri"/>
              </a:rPr>
              <a:t>Agenda</a:t>
            </a:r>
          </a:p>
        </p:txBody>
      </p:sp>
      <p:pic>
        <p:nvPicPr>
          <p:cNvPr id="2" name="Picture 1">
            <a:extLst>
              <a:ext uri="{FF2B5EF4-FFF2-40B4-BE49-F238E27FC236}">
                <a16:creationId xmlns:a16="http://schemas.microsoft.com/office/drawing/2014/main" id="{CDF96BD7-A0D0-5697-E23A-C8FAF10B28E9}"/>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18171066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Agenda">
    <p:bg>
      <p:bgPr>
        <a:solidFill>
          <a:schemeClr val="bg1"/>
        </a:solidFill>
        <a:effectLst/>
      </p:bgPr>
    </p:bg>
    <p:spTree>
      <p:nvGrpSpPr>
        <p:cNvPr id="1" name=""/>
        <p:cNvGrpSpPr/>
        <p:nvPr/>
      </p:nvGrpSpPr>
      <p:grpSpPr>
        <a:xfrm>
          <a:off x="0" y="0"/>
          <a:ext cx="0" cy="0"/>
          <a:chOff x="0" y="0"/>
          <a:chExt cx="0" cy="0"/>
        </a:xfrm>
      </p:grpSpPr>
      <p:pic>
        <p:nvPicPr>
          <p:cNvPr id="4" name="Picture 3" descr="Palm trees in the sky&#10;&#10;Description automatically generated">
            <a:extLst>
              <a:ext uri="{FF2B5EF4-FFF2-40B4-BE49-F238E27FC236}">
                <a16:creationId xmlns:a16="http://schemas.microsoft.com/office/drawing/2014/main" id="{10B88D82-2B62-3BFB-D841-B76287AC052E}"/>
              </a:ext>
            </a:extLst>
          </p:cNvPr>
          <p:cNvPicPr>
            <a:picLocks noChangeAspect="1"/>
          </p:cNvPicPr>
          <p:nvPr userDrawn="1"/>
        </p:nvPicPr>
        <p:blipFill rotWithShape="1">
          <a:blip r:embed="rId2">
            <a:alphaModFix amt="50000"/>
          </a:blip>
          <a:srcRect t="5520" b="7562"/>
          <a:stretch/>
        </p:blipFill>
        <p:spPr>
          <a:xfrm>
            <a:off x="-1" y="0"/>
            <a:ext cx="12436475" cy="6994525"/>
          </a:xfrm>
          <a:prstGeom prst="rect">
            <a:avLst/>
          </a:prstGeom>
        </p:spPr>
      </p:pic>
      <p:sp>
        <p:nvSpPr>
          <p:cNvPr id="10" name="object 10">
            <a:extLst>
              <a:ext uri="{FF2B5EF4-FFF2-40B4-BE49-F238E27FC236}">
                <a16:creationId xmlns:a16="http://schemas.microsoft.com/office/drawing/2014/main" id="{AA4E1C05-C18C-5999-ACBA-01155639006B}"/>
              </a:ext>
            </a:extLst>
          </p:cNvPr>
          <p:cNvSpPr txBox="1"/>
          <p:nvPr userDrawn="1"/>
        </p:nvSpPr>
        <p:spPr>
          <a:xfrm>
            <a:off x="9685337" y="6637374"/>
            <a:ext cx="2737970" cy="208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rgbClr val="1B449A"/>
                </a:solidFill>
              </a:rPr>
              <a:t>@</a:t>
            </a:r>
            <a:r>
              <a:rPr sz="1326" spc="-66" baseline="0">
                <a:solidFill>
                  <a:srgbClr val="1B449A"/>
                </a:solidFill>
              </a:rPr>
              <a:t> </a:t>
            </a:r>
            <a:r>
              <a:rPr sz="1326" spc="-51" baseline="0">
                <a:solidFill>
                  <a:srgbClr val="1B449A"/>
                </a:solidFill>
              </a:rPr>
              <a:t>202</a:t>
            </a:r>
            <a:r>
              <a:rPr lang="en-US" sz="1326" spc="-51" baseline="0">
                <a:solidFill>
                  <a:srgbClr val="1B449A"/>
                </a:solidFill>
              </a:rPr>
              <a:t>5</a:t>
            </a:r>
            <a:r>
              <a:rPr sz="1326" spc="-66" baseline="0">
                <a:solidFill>
                  <a:srgbClr val="1B449A"/>
                </a:solidFill>
              </a:rPr>
              <a:t> </a:t>
            </a:r>
            <a:r>
              <a:rPr sz="1326" spc="61" baseline="0">
                <a:solidFill>
                  <a:srgbClr val="1B449A"/>
                </a:solidFill>
              </a:rPr>
              <a:t>Dynamic</a:t>
            </a:r>
            <a:r>
              <a:rPr sz="1326" spc="-66" baseline="0">
                <a:solidFill>
                  <a:srgbClr val="1B449A"/>
                </a:solidFill>
              </a:rPr>
              <a:t> </a:t>
            </a:r>
            <a:r>
              <a:rPr sz="1326" spc="41" baseline="0">
                <a:solidFill>
                  <a:srgbClr val="1B449A"/>
                </a:solidFill>
              </a:rPr>
              <a:t>Communities</a:t>
            </a:r>
          </a:p>
        </p:txBody>
      </p:sp>
      <p:sp>
        <p:nvSpPr>
          <p:cNvPr id="3" name="Slide Number Placeholder 2">
            <a:extLst>
              <a:ext uri="{FF2B5EF4-FFF2-40B4-BE49-F238E27FC236}">
                <a16:creationId xmlns:a16="http://schemas.microsoft.com/office/drawing/2014/main" id="{D18FB400-37E7-74B2-ACB9-7ED56CD5FDD0}"/>
              </a:ext>
            </a:extLst>
          </p:cNvPr>
          <p:cNvSpPr>
            <a:spLocks noGrp="1"/>
          </p:cNvSpPr>
          <p:nvPr>
            <p:ph type="sldNum" sz="quarter" idx="10"/>
          </p:nvPr>
        </p:nvSpPr>
        <p:spPr/>
        <p:txBody>
          <a:bodyPr/>
          <a:lstStyle/>
          <a:p>
            <a:fld id="{86CB4B4D-7CA3-9044-876B-883B54F8677D}" type="slidenum">
              <a:rPr lang="en-US" smtClean="0"/>
              <a:t>‹#›</a:t>
            </a:fld>
            <a:endParaRPr lang="en-US"/>
          </a:p>
        </p:txBody>
      </p:sp>
      <p:pic>
        <p:nvPicPr>
          <p:cNvPr id="2" name="Picture 1">
            <a:extLst>
              <a:ext uri="{FF2B5EF4-FFF2-40B4-BE49-F238E27FC236}">
                <a16:creationId xmlns:a16="http://schemas.microsoft.com/office/drawing/2014/main" id="{CDF96BD7-A0D0-5697-E23A-C8FAF10B28E9}"/>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2526411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pic>
        <p:nvPicPr>
          <p:cNvPr id="6" name="Picture 5" descr="Palm trees in the sky&#10;&#10;Description automatically generated">
            <a:extLst>
              <a:ext uri="{FF2B5EF4-FFF2-40B4-BE49-F238E27FC236}">
                <a16:creationId xmlns:a16="http://schemas.microsoft.com/office/drawing/2014/main" id="{148695D2-A994-111B-CD2D-283C560C91AD}"/>
              </a:ext>
            </a:extLst>
          </p:cNvPr>
          <p:cNvPicPr>
            <a:picLocks noChangeAspect="1"/>
          </p:cNvPicPr>
          <p:nvPr userDrawn="1"/>
        </p:nvPicPr>
        <p:blipFill rotWithShape="1">
          <a:blip r:embed="rId2">
            <a:alphaModFix amt="50000"/>
          </a:blip>
          <a:srcRect t="5520" b="7562"/>
          <a:stretch/>
        </p:blipFill>
        <p:spPr>
          <a:xfrm>
            <a:off x="-1" y="0"/>
            <a:ext cx="12436475" cy="6994525"/>
          </a:xfrm>
          <a:prstGeom prst="rect">
            <a:avLst/>
          </a:prstGeom>
        </p:spPr>
      </p:pic>
      <p:sp>
        <p:nvSpPr>
          <p:cNvPr id="9" name="object 10">
            <a:extLst>
              <a:ext uri="{FF2B5EF4-FFF2-40B4-BE49-F238E27FC236}">
                <a16:creationId xmlns:a16="http://schemas.microsoft.com/office/drawing/2014/main" id="{D53E30DB-3424-A7B3-DD4B-ECDCD1F473EA}"/>
              </a:ext>
            </a:extLst>
          </p:cNvPr>
          <p:cNvSpPr txBox="1"/>
          <p:nvPr userDrawn="1"/>
        </p:nvSpPr>
        <p:spPr>
          <a:xfrm>
            <a:off x="9698505" y="6676209"/>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rgbClr val="1B449A"/>
                </a:solidFill>
              </a:rPr>
              <a:t>@</a:t>
            </a:r>
            <a:r>
              <a:rPr sz="1326" spc="-66" baseline="0">
                <a:solidFill>
                  <a:srgbClr val="1B449A"/>
                </a:solidFill>
              </a:rPr>
              <a:t> </a:t>
            </a:r>
            <a:r>
              <a:rPr sz="1326" spc="-51" baseline="0">
                <a:solidFill>
                  <a:srgbClr val="1B449A"/>
                </a:solidFill>
              </a:rPr>
              <a:t>202</a:t>
            </a:r>
            <a:r>
              <a:rPr lang="en-US" sz="1326" spc="-51" baseline="0">
                <a:solidFill>
                  <a:srgbClr val="1B449A"/>
                </a:solidFill>
              </a:rPr>
              <a:t>5</a:t>
            </a:r>
            <a:r>
              <a:rPr sz="1326" spc="-66" baseline="0">
                <a:solidFill>
                  <a:srgbClr val="1B449A"/>
                </a:solidFill>
              </a:rPr>
              <a:t> </a:t>
            </a:r>
            <a:r>
              <a:rPr sz="1326" spc="61" baseline="0">
                <a:solidFill>
                  <a:srgbClr val="1B449A"/>
                </a:solidFill>
              </a:rPr>
              <a:t>Dynamic</a:t>
            </a:r>
            <a:r>
              <a:rPr sz="1326" spc="-66" baseline="0">
                <a:solidFill>
                  <a:srgbClr val="1B449A"/>
                </a:solidFill>
              </a:rPr>
              <a:t> </a:t>
            </a:r>
            <a:r>
              <a:rPr sz="1326" spc="41" baseline="0">
                <a:solidFill>
                  <a:srgbClr val="1B449A"/>
                </a:solidFill>
              </a:rPr>
              <a:t>Communities</a:t>
            </a:r>
          </a:p>
        </p:txBody>
      </p:sp>
      <p:sp>
        <p:nvSpPr>
          <p:cNvPr id="10" name="object 8">
            <a:extLst>
              <a:ext uri="{FF2B5EF4-FFF2-40B4-BE49-F238E27FC236}">
                <a16:creationId xmlns:a16="http://schemas.microsoft.com/office/drawing/2014/main" id="{28E884E9-8151-D4F3-956D-80BE3F8721D9}"/>
              </a:ext>
            </a:extLst>
          </p:cNvPr>
          <p:cNvSpPr/>
          <p:nvPr userDrawn="1"/>
        </p:nvSpPr>
        <p:spPr>
          <a:xfrm>
            <a:off x="580899" y="2043488"/>
            <a:ext cx="96228" cy="1246050"/>
          </a:xfrm>
          <a:prstGeom prst="rect">
            <a:avLst/>
          </a:prstGeom>
          <a:solidFill>
            <a:srgbClr val="E88C24"/>
          </a:solidFill>
          <a:ln w="12700">
            <a:miter lim="400000"/>
          </a:ln>
        </p:spPr>
        <p:txBody>
          <a:bodyPr lIns="46629" rIns="46629"/>
          <a:lstStyle/>
          <a:p>
            <a:endParaRPr sz="1836"/>
          </a:p>
        </p:txBody>
      </p:sp>
      <p:sp>
        <p:nvSpPr>
          <p:cNvPr id="13" name="TextBox 12">
            <a:extLst>
              <a:ext uri="{FF2B5EF4-FFF2-40B4-BE49-F238E27FC236}">
                <a16:creationId xmlns:a16="http://schemas.microsoft.com/office/drawing/2014/main" id="{D0A10028-72AC-53E2-41A9-93F66C4F0D92}"/>
              </a:ext>
            </a:extLst>
          </p:cNvPr>
          <p:cNvSpPr txBox="1"/>
          <p:nvPr userDrawn="1"/>
        </p:nvSpPr>
        <p:spPr>
          <a:xfrm>
            <a:off x="871322" y="1922300"/>
            <a:ext cx="4656520" cy="1488424"/>
          </a:xfrm>
          <a:prstGeom prst="rect">
            <a:avLst/>
          </a:prstGeom>
          <a:ln w="12700">
            <a:miter lim="400000"/>
          </a:ln>
        </p:spPr>
        <p:txBody>
          <a:bodyPr lIns="0" tIns="0" rIns="0" bIns="0"/>
          <a:lstStyle>
            <a:lvl1pPr lvl="0" indent="12700" eaLnBrk="1" hangingPunct="1">
              <a:spcBef>
                <a:spcPts val="100"/>
              </a:spcBef>
              <a:defRPr sz="4400" b="1" spc="-200">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488">
                <a:sym typeface="Calibri"/>
              </a:rPr>
              <a:t>Thank you for Attending!</a:t>
            </a:r>
          </a:p>
        </p:txBody>
      </p:sp>
      <p:sp>
        <p:nvSpPr>
          <p:cNvPr id="4" name="object 9">
            <a:extLst>
              <a:ext uri="{FF2B5EF4-FFF2-40B4-BE49-F238E27FC236}">
                <a16:creationId xmlns:a16="http://schemas.microsoft.com/office/drawing/2014/main" id="{E205A04B-C58C-BC42-5E28-9F389C949012}"/>
              </a:ext>
            </a:extLst>
          </p:cNvPr>
          <p:cNvSpPr txBox="1"/>
          <p:nvPr userDrawn="1"/>
        </p:nvSpPr>
        <p:spPr>
          <a:xfrm>
            <a:off x="466368" y="652823"/>
            <a:ext cx="6250118" cy="61555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r>
              <a:rPr lang="en-US" sz="2000">
                <a:latin typeface="Poppins" panose="00000500000000000000" pitchFamily="2" charset="0"/>
                <a:cs typeface="Poppins" panose="00000500000000000000" pitchFamily="2" charset="0"/>
              </a:rPr>
              <a:t>The largest Microsoft Business Applications </a:t>
            </a:r>
            <a:br>
              <a:rPr lang="en-US" sz="2000">
                <a:latin typeface="Poppins" panose="00000500000000000000" pitchFamily="2" charset="0"/>
                <a:cs typeface="Poppins" panose="00000500000000000000" pitchFamily="2" charset="0"/>
              </a:rPr>
            </a:br>
            <a:r>
              <a:rPr lang="en-US" sz="2000">
                <a:latin typeface="Poppins" panose="00000500000000000000" pitchFamily="2" charset="0"/>
                <a:cs typeface="Poppins" panose="00000500000000000000" pitchFamily="2" charset="0"/>
              </a:rPr>
              <a:t>user conference on the planet.</a:t>
            </a:r>
          </a:p>
        </p:txBody>
      </p:sp>
      <p:sp>
        <p:nvSpPr>
          <p:cNvPr id="5" name="object 2">
            <a:extLst>
              <a:ext uri="{FF2B5EF4-FFF2-40B4-BE49-F238E27FC236}">
                <a16:creationId xmlns:a16="http://schemas.microsoft.com/office/drawing/2014/main" id="{0852A0F6-69FE-7925-F6B0-18B7342A4A83}"/>
              </a:ext>
            </a:extLst>
          </p:cNvPr>
          <p:cNvSpPr txBox="1"/>
          <p:nvPr userDrawn="1"/>
        </p:nvSpPr>
        <p:spPr>
          <a:xfrm>
            <a:off x="-75621" y="6607302"/>
            <a:ext cx="5603463" cy="2769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L="0" marR="5181" lvl="0" indent="12953" algn="r" defTabSz="932742" rtl="0" eaLnBrk="1" fontAlgn="auto" latinLnBrk="0" hangingPunct="1">
              <a:lnSpc>
                <a:spcPct val="100000"/>
              </a:lnSpc>
              <a:spcBef>
                <a:spcPts val="306"/>
              </a:spcBef>
              <a:spcAft>
                <a:spcPts val="0"/>
              </a:spcAft>
              <a:buClrTx/>
              <a:buSzTx/>
              <a:buFontTx/>
              <a:buNone/>
              <a:tabLst/>
              <a:defRPr sz="2100" spc="85">
                <a:solidFill>
                  <a:srgbClr val="252F35"/>
                </a:solidFill>
                <a:latin typeface="Lucida Sans Unicode"/>
                <a:ea typeface="Lucida Sans Unicode"/>
                <a:cs typeface="Lucida Sans Unicode"/>
                <a:sym typeface="Lucida Sans Unicode"/>
              </a:defRPr>
            </a:pPr>
            <a:r>
              <a:rPr lang="en-US" sz="1800">
                <a:solidFill>
                  <a:srgbClr val="1B449A"/>
                </a:solidFill>
              </a:rPr>
              <a:t>A Dynamics-First, ‘For User, By User’ Event</a:t>
            </a:r>
            <a:r>
              <a:rPr sz="1800" spc="-25" baseline="0">
                <a:solidFill>
                  <a:srgbClr val="1B449A"/>
                </a:solidFill>
              </a:rPr>
              <a:t>.</a:t>
            </a:r>
          </a:p>
        </p:txBody>
      </p:sp>
      <p:pic>
        <p:nvPicPr>
          <p:cNvPr id="2" name="Picture 1">
            <a:extLst>
              <a:ext uri="{FF2B5EF4-FFF2-40B4-BE49-F238E27FC236}">
                <a16:creationId xmlns:a16="http://schemas.microsoft.com/office/drawing/2014/main" id="{42E8EE19-D4A5-89BF-DC08-BC3CB7FE8944}"/>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68893661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cstate="print">
            <a:extLst>
              <a:ext uri="{28A0092B-C50C-407E-A947-70E740481C1C}">
                <a14:useLocalDpi xmlns:a14="http://schemas.microsoft.com/office/drawing/2010/main"/>
              </a:ext>
            </a:extLst>
          </a:blip>
          <a:srcRect/>
          <a:stretch/>
        </p:blipFill>
        <p:spPr>
          <a:xfrm>
            <a:off x="1" y="-1"/>
            <a:ext cx="12447768" cy="1165754"/>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73285" y="116575"/>
            <a:ext cx="2575149" cy="932603"/>
          </a:xfrm>
          <a:prstGeom prst="rect">
            <a:avLst/>
          </a:prstGeom>
          <a:ln w="12700" cap="flat">
            <a:noFill/>
            <a:miter lim="400000"/>
          </a:ln>
          <a:effectLst/>
        </p:spPr>
      </p:pic>
      <p:sp>
        <p:nvSpPr>
          <p:cNvPr id="9" name="Content Placeholder 8">
            <a:extLst>
              <a:ext uri="{FF2B5EF4-FFF2-40B4-BE49-F238E27FC236}">
                <a16:creationId xmlns:a16="http://schemas.microsoft.com/office/drawing/2014/main" id="{F970BF9C-EB8A-F7E0-0637-053886C09B48}"/>
              </a:ext>
            </a:extLst>
          </p:cNvPr>
          <p:cNvSpPr>
            <a:spLocks noGrp="1"/>
          </p:cNvSpPr>
          <p:nvPr>
            <p:ph sz="quarter" idx="10"/>
          </p:nvPr>
        </p:nvSpPr>
        <p:spPr>
          <a:xfrm>
            <a:off x="155456" y="1332521"/>
            <a:ext cx="12125563" cy="5129318"/>
          </a:xfrm>
        </p:spPr>
        <p:txBody>
          <a:bodyPr/>
          <a:lstStyle>
            <a:lvl1pPr>
              <a:defRPr sz="2800">
                <a:latin typeface="Poppins" pitchFamily="2" charset="77"/>
                <a:ea typeface="Verdana" panose="020B0604030504040204" pitchFamily="34" charset="0"/>
                <a:cs typeface="Poppins" pitchFamily="2" charset="77"/>
              </a:defRPr>
            </a:lvl1pPr>
            <a:lvl2pPr>
              <a:defRPr sz="2400">
                <a:latin typeface="Poppins" pitchFamily="2" charset="77"/>
                <a:ea typeface="Verdana" panose="020B0604030504040204" pitchFamily="34" charset="0"/>
                <a:cs typeface="Poppins" pitchFamily="2" charset="77"/>
              </a:defRPr>
            </a:lvl2pPr>
            <a:lvl3pPr>
              <a:defRPr sz="2000">
                <a:latin typeface="Poppins" pitchFamily="2" charset="77"/>
                <a:ea typeface="Verdana" panose="020B0604030504040204" pitchFamily="34" charset="0"/>
                <a:cs typeface="Poppins" pitchFamily="2" charset="77"/>
              </a:defRPr>
            </a:lvl3pPr>
            <a:lvl4pPr>
              <a:defRPr sz="1800">
                <a:latin typeface="Poppins" pitchFamily="2" charset="77"/>
                <a:ea typeface="Verdana" panose="020B0604030504040204" pitchFamily="34" charset="0"/>
                <a:cs typeface="Poppins" pitchFamily="2" charset="77"/>
              </a:defRPr>
            </a:lvl4pPr>
            <a:lvl5pPr>
              <a:defRPr sz="1600">
                <a:latin typeface="Poppins" pitchFamily="2" charset="77"/>
                <a:ea typeface="Verdana" panose="020B0604030504040204" pitchFamily="34" charset="0"/>
                <a:cs typeface="Poppi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10A6AD1-9465-F490-B69E-FA1600170BFD}"/>
              </a:ext>
            </a:extLst>
          </p:cNvPr>
          <p:cNvSpPr>
            <a:spLocks noGrp="1"/>
          </p:cNvSpPr>
          <p:nvPr>
            <p:ph type="title" hasCustomPrompt="1"/>
          </p:nvPr>
        </p:nvSpPr>
        <p:spPr>
          <a:xfrm>
            <a:off x="154791" y="0"/>
            <a:ext cx="9717828" cy="1164444"/>
          </a:xfrm>
          <a:ln>
            <a:noFill/>
          </a:ln>
        </p:spPr>
        <p:txBody>
          <a:bodyPr anchor="ctr" anchorCtr="0"/>
          <a:lstStyle>
            <a:lvl1pPr>
              <a:defRPr sz="3600" b="1" i="0">
                <a:solidFill>
                  <a:schemeClr val="bg1"/>
                </a:solidFill>
                <a:latin typeface="Poppins" pitchFamily="2" charset="77"/>
                <a:cs typeface="Poppins" pitchFamily="2" charset="77"/>
              </a:defRPr>
            </a:lvl1pPr>
          </a:lstStyle>
          <a:p>
            <a:r>
              <a:rPr lang="en-US"/>
              <a:t>Session Title</a:t>
            </a:r>
          </a:p>
        </p:txBody>
      </p:sp>
      <p:pic>
        <p:nvPicPr>
          <p:cNvPr id="2" name="object 5" descr="object 5">
            <a:extLst>
              <a:ext uri="{FF2B5EF4-FFF2-40B4-BE49-F238E27FC236}">
                <a16:creationId xmlns:a16="http://schemas.microsoft.com/office/drawing/2014/main" id="{E52B9CDA-7D8F-BDDB-A414-A25418760BA1}"/>
              </a:ext>
            </a:extLst>
          </p:cNvPr>
          <p:cNvPicPr>
            <a:picLocks noChangeAspect="1"/>
          </p:cNvPicPr>
          <p:nvPr userDrawn="1"/>
        </p:nvPicPr>
        <p:blipFill>
          <a:blip r:embed="rId3"/>
          <a:stretch>
            <a:fillRect/>
          </a:stretch>
        </p:blipFill>
        <p:spPr>
          <a:xfrm>
            <a:off x="9364537" y="47446"/>
            <a:ext cx="3071937" cy="1088213"/>
          </a:xfrm>
          <a:prstGeom prst="rect">
            <a:avLst/>
          </a:prstGeom>
          <a:ln w="12700" cap="flat">
            <a:noFill/>
            <a:miter lim="400000"/>
          </a:ln>
          <a:effectLst/>
        </p:spPr>
      </p:pic>
      <p:pic>
        <p:nvPicPr>
          <p:cNvPr id="8" name="Picture 7">
            <a:extLst>
              <a:ext uri="{FF2B5EF4-FFF2-40B4-BE49-F238E27FC236}">
                <a16:creationId xmlns:a16="http://schemas.microsoft.com/office/drawing/2014/main" id="{328553AB-92A1-D8FE-3D0E-3A09CFBA181E}"/>
              </a:ext>
            </a:extLst>
          </p:cNvPr>
          <p:cNvPicPr>
            <a:picLocks noChangeAspect="1"/>
          </p:cNvPicPr>
          <p:nvPr userDrawn="1"/>
        </p:nvPicPr>
        <p:blipFill>
          <a:blip r:embed="rId4"/>
          <a:stretch>
            <a:fillRect/>
          </a:stretch>
        </p:blipFill>
        <p:spPr>
          <a:xfrm>
            <a:off x="9364537" y="30759"/>
            <a:ext cx="3098800" cy="1104900"/>
          </a:xfrm>
          <a:prstGeom prst="rect">
            <a:avLst/>
          </a:prstGeom>
        </p:spPr>
      </p:pic>
    </p:spTree>
    <p:extLst>
      <p:ext uri="{BB962C8B-B14F-4D97-AF65-F5344CB8AC3E}">
        <p14:creationId xmlns:p14="http://schemas.microsoft.com/office/powerpoint/2010/main" val="74642961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imary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Poppins" pitchFamily="2" charset="77"/>
                <a:cs typeface="Poppins" pitchFamily="2" charset="77"/>
              </a:defRPr>
            </a:lvl1pPr>
          </a:lstStyle>
          <a:p>
            <a:r>
              <a:rPr lang="en-US"/>
              <a:t>Click to edit Master title style</a:t>
            </a:r>
          </a:p>
        </p:txBody>
      </p:sp>
      <p:sp>
        <p:nvSpPr>
          <p:cNvPr id="6" name="Text Placeholder 5"/>
          <p:cNvSpPr>
            <a:spLocks noGrp="1"/>
          </p:cNvSpPr>
          <p:nvPr>
            <p:ph type="body" sz="quarter" idx="10"/>
          </p:nvPr>
        </p:nvSpPr>
        <p:spPr>
          <a:xfrm>
            <a:off x="732153" y="1668462"/>
            <a:ext cx="10972484" cy="4191000"/>
          </a:xfrm>
        </p:spPr>
        <p:txBody>
          <a:bodyPr/>
          <a:lstStyle>
            <a:lvl1pPr marL="346075" indent="-346075">
              <a:buFont typeface="Arial" panose="020B0604020202020204" pitchFamily="34" charset="0"/>
              <a:buChar char="•"/>
              <a:defRPr>
                <a:solidFill>
                  <a:schemeClr val="tx1"/>
                </a:solidFill>
                <a:latin typeface="Poppins" pitchFamily="2" charset="77"/>
                <a:cs typeface="Poppins" pitchFamily="2" charset="77"/>
              </a:defRPr>
            </a:lvl1pPr>
            <a:lvl2pPr marL="682625" indent="-342900">
              <a:buFont typeface="Arial" panose="020B0604020202020204" pitchFamily="34" charset="0"/>
              <a:buChar char="•"/>
              <a:defRPr sz="2400">
                <a:solidFill>
                  <a:schemeClr val="tx1"/>
                </a:solidFill>
                <a:latin typeface="Poppins" pitchFamily="2" charset="77"/>
                <a:cs typeface="Poppins" pitchFamily="2" charset="77"/>
              </a:defRPr>
            </a:lvl2pPr>
            <a:lvl3pPr marL="228600" indent="0">
              <a:buNone/>
              <a:defRPr>
                <a:solidFill>
                  <a:schemeClr val="tx1"/>
                </a:solidFill>
              </a:defRPr>
            </a:lvl3pPr>
            <a:lvl4pPr marL="457200" indent="0">
              <a:buNone/>
              <a:defRPr>
                <a:solidFill>
                  <a:schemeClr val="tx1"/>
                </a:solidFill>
              </a:defRPr>
            </a:lvl4pPr>
            <a:lvl5pPr marL="685800" indent="0">
              <a:buNone/>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4339944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036C-F2D0-E5FA-A9AD-9F13C43C51E6}"/>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027C8-6E77-AA13-28A0-54A3DA880F88}"/>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9838F5-6A95-0D91-ED36-47BEFFF4AB1A}"/>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5" name="Footer Placeholder 4">
            <a:extLst>
              <a:ext uri="{FF2B5EF4-FFF2-40B4-BE49-F238E27FC236}">
                <a16:creationId xmlns:a16="http://schemas.microsoft.com/office/drawing/2014/main" id="{67870B45-D55C-7586-BF10-D531E3455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739F54-5652-FD6C-DC9C-258633175A80}"/>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2219650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606E4-0255-04C2-05F4-69A58A211C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0542DC-8B03-6107-E71E-9588A48652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9F7FA-AEA7-B39E-4D04-5645B5FBA0DC}"/>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5" name="Footer Placeholder 4">
            <a:extLst>
              <a:ext uri="{FF2B5EF4-FFF2-40B4-BE49-F238E27FC236}">
                <a16:creationId xmlns:a16="http://schemas.microsoft.com/office/drawing/2014/main" id="{AF291419-2070-DBE8-4146-4E956DA44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D1D98-2323-B250-6D61-CA41D4A0455E}"/>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1121901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0CF9-0706-CA5E-8233-A787752FEA3E}"/>
              </a:ext>
            </a:extLst>
          </p:cNvPr>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A967A8-44A8-E9A0-067A-424CE94896C1}"/>
              </a:ext>
            </a:extLst>
          </p:cNvPr>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C0E77A-EC6E-C017-88A8-8DC155321D4C}"/>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5" name="Footer Placeholder 4">
            <a:extLst>
              <a:ext uri="{FF2B5EF4-FFF2-40B4-BE49-F238E27FC236}">
                <a16:creationId xmlns:a16="http://schemas.microsoft.com/office/drawing/2014/main" id="{3F1CE00A-629B-9809-956B-E335D55F6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B17E4-5C7F-BEF8-1CB1-B96E8750A009}"/>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2510689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92D2-7BB3-EE30-D85D-6D233270B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D507E3-3070-235F-5D9B-7B41B9945937}"/>
              </a:ext>
            </a:extLst>
          </p:cNvPr>
          <p:cNvSpPr>
            <a:spLocks noGrp="1"/>
          </p:cNvSpPr>
          <p:nvPr>
            <p:ph sz="half" idx="1"/>
          </p:nvPr>
        </p:nvSpPr>
        <p:spPr>
          <a:xfrm>
            <a:off x="855663" y="1862138"/>
            <a:ext cx="5286375" cy="4437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98F23-5C78-95FD-0482-21D4DA4F8540}"/>
              </a:ext>
            </a:extLst>
          </p:cNvPr>
          <p:cNvSpPr>
            <a:spLocks noGrp="1"/>
          </p:cNvSpPr>
          <p:nvPr>
            <p:ph sz="half" idx="2"/>
          </p:nvPr>
        </p:nvSpPr>
        <p:spPr>
          <a:xfrm>
            <a:off x="6294438" y="1862138"/>
            <a:ext cx="5286375" cy="4437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7ACFC-758C-978C-4200-4FDD1300C5A9}"/>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6" name="Footer Placeholder 5">
            <a:extLst>
              <a:ext uri="{FF2B5EF4-FFF2-40B4-BE49-F238E27FC236}">
                <a16:creationId xmlns:a16="http://schemas.microsoft.com/office/drawing/2014/main" id="{4A7416CE-42F7-3D16-510A-2BAF401EE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FE40FE-5412-F1B7-8745-8D453CC23783}"/>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331269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647BE7B-65E1-0320-C8A6-9B9EC05A5B0F}"/>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8" name="Text Placeholder 3">
            <a:extLst>
              <a:ext uri="{FF2B5EF4-FFF2-40B4-BE49-F238E27FC236}">
                <a16:creationId xmlns:a16="http://schemas.microsoft.com/office/drawing/2014/main" id="{9389485E-3748-70B7-6A15-7D7BC8C67FFD}"/>
              </a:ext>
            </a:extLst>
          </p:cNvPr>
          <p:cNvSpPr>
            <a:spLocks noGrp="1"/>
          </p:cNvSpPr>
          <p:nvPr>
            <p:ph idx="1"/>
          </p:nvPr>
        </p:nvSpPr>
        <p:spPr>
          <a:xfrm>
            <a:off x="731836" y="1668462"/>
            <a:ext cx="10972485" cy="4190999"/>
          </a:xfrm>
          <a:prstGeom prst="rect">
            <a:avLst/>
          </a:prstGeom>
        </p:spPr>
        <p:txBody>
          <a:bodyPr vert="horz" wrap="square" lIns="146304" tIns="91440" rIns="146304" bIns="91440" rtlCol="0">
            <a:noAutofit/>
          </a:bodyPr>
          <a:lstStyle>
            <a:lvl1pPr>
              <a:defRPr baseline="0">
                <a:solidFill>
                  <a:schemeClr val="bg1">
                    <a:lumMod val="50000"/>
                  </a:schemeClr>
                </a:solidFill>
              </a:defRPr>
            </a:lvl1pPr>
            <a:lvl2pPr>
              <a:defRPr baseline="0">
                <a:solidFill>
                  <a:schemeClr val="bg1">
                    <a:lumMod val="50000"/>
                  </a:schemeClr>
                </a:solidFill>
              </a:defRPr>
            </a:lvl2pPr>
            <a:lvl3pPr>
              <a:defRPr baseline="0">
                <a:solidFill>
                  <a:schemeClr val="bg1">
                    <a:lumMod val="50000"/>
                  </a:schemeClr>
                </a:solidFill>
              </a:defRPr>
            </a:lvl3pPr>
          </a:lstStyle>
          <a:p>
            <a:pPr lvl="0"/>
            <a:r>
              <a:rPr lang="en-US"/>
              <a:t>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1A4B2A1F-346F-E426-5FCD-6CE0B300F6A9}"/>
              </a:ext>
            </a:extLst>
          </p:cNvPr>
          <p:cNvPicPr>
            <a:picLocks noChangeAspect="1"/>
          </p:cNvPicPr>
          <p:nvPr userDrawn="1"/>
        </p:nvPicPr>
        <p:blipFill>
          <a:blip r:embed="rId2"/>
          <a:stretch>
            <a:fillRect/>
          </a:stretch>
        </p:blipFill>
        <p:spPr>
          <a:xfrm>
            <a:off x="9350375" y="302406"/>
            <a:ext cx="3086100" cy="1092200"/>
          </a:xfrm>
          <a:prstGeom prst="rect">
            <a:avLst/>
          </a:prstGeom>
        </p:spPr>
      </p:pic>
      <p:sp>
        <p:nvSpPr>
          <p:cNvPr id="2" name="Rectangle 1">
            <a:extLst>
              <a:ext uri="{FF2B5EF4-FFF2-40B4-BE49-F238E27FC236}">
                <a16:creationId xmlns:a16="http://schemas.microsoft.com/office/drawing/2014/main" id="{886251F0-97DC-6218-B185-ECFCDBA57014}"/>
              </a:ext>
            </a:extLst>
          </p:cNvPr>
          <p:cNvSpPr/>
          <p:nvPr userDrawn="1"/>
        </p:nvSpPr>
        <p:spPr bwMode="auto">
          <a:xfrm>
            <a:off x="-3" y="0"/>
            <a:ext cx="12436477" cy="3570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DF22EB9-D1CD-40AE-09A4-CD7D374E2567}"/>
              </a:ext>
            </a:extLst>
          </p:cNvPr>
          <p:cNvSpPr/>
          <p:nvPr userDrawn="1"/>
        </p:nvSpPr>
        <p:spPr bwMode="auto">
          <a:xfrm>
            <a:off x="-3" y="6637474"/>
            <a:ext cx="12436478" cy="3570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93976A84-16EE-D6CB-5268-1A801CB94C29}"/>
              </a:ext>
            </a:extLst>
          </p:cNvPr>
          <p:cNvCxnSpPr/>
          <p:nvPr userDrawn="1"/>
        </p:nvCxnSpPr>
        <p:spPr>
          <a:xfrm>
            <a:off x="-4" y="385588"/>
            <a:ext cx="12436478" cy="0"/>
          </a:xfrm>
          <a:prstGeom prst="line">
            <a:avLst/>
          </a:prstGeom>
          <a:ln w="53975">
            <a:solidFill>
              <a:srgbClr val="F591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object 10">
            <a:extLst>
              <a:ext uri="{FF2B5EF4-FFF2-40B4-BE49-F238E27FC236}">
                <a16:creationId xmlns:a16="http://schemas.microsoft.com/office/drawing/2014/main" id="{E0839425-C7BA-9D40-5A68-DEF9E707DF47}"/>
              </a:ext>
            </a:extLst>
          </p:cNvPr>
          <p:cNvSpPr txBox="1"/>
          <p:nvPr userDrawn="1"/>
        </p:nvSpPr>
        <p:spPr>
          <a:xfrm>
            <a:off x="9732128" y="671295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tx1"/>
                </a:solidFill>
              </a:rPr>
              <a:t>@</a:t>
            </a:r>
            <a:r>
              <a:rPr spc="-65" baseline="0">
                <a:solidFill>
                  <a:schemeClr val="tx1"/>
                </a:solidFill>
              </a:rPr>
              <a:t> </a:t>
            </a:r>
            <a:r>
              <a:rPr spc="-50" baseline="0">
                <a:solidFill>
                  <a:schemeClr val="tx1"/>
                </a:solidFill>
              </a:rPr>
              <a:t>202</a:t>
            </a:r>
            <a:r>
              <a:rPr lang="en-US" spc="-50" baseline="0">
                <a:solidFill>
                  <a:schemeClr val="tx1"/>
                </a:solidFill>
              </a:rPr>
              <a:t>5</a:t>
            </a:r>
            <a:r>
              <a:rPr spc="-65" baseline="0">
                <a:solidFill>
                  <a:schemeClr val="tx1"/>
                </a:solidFill>
              </a:rPr>
              <a:t> </a:t>
            </a:r>
            <a:r>
              <a:rPr spc="60" baseline="0">
                <a:solidFill>
                  <a:schemeClr val="tx1"/>
                </a:solidFill>
              </a:rPr>
              <a:t>Dynamic</a:t>
            </a:r>
            <a:r>
              <a:rPr spc="-65" baseline="0">
                <a:solidFill>
                  <a:schemeClr val="tx1"/>
                </a:solidFill>
              </a:rPr>
              <a:t> </a:t>
            </a:r>
            <a:r>
              <a:rPr spc="40" baseline="0">
                <a:solidFill>
                  <a:schemeClr val="tx1"/>
                </a:solidFill>
              </a:rPr>
              <a:t>Communities</a:t>
            </a:r>
          </a:p>
        </p:txBody>
      </p:sp>
    </p:spTree>
    <p:extLst>
      <p:ext uri="{BB962C8B-B14F-4D97-AF65-F5344CB8AC3E}">
        <p14:creationId xmlns:p14="http://schemas.microsoft.com/office/powerpoint/2010/main" val="387991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C6CB6-D887-658C-B7FA-79FCA55655F5}"/>
              </a:ext>
            </a:extLst>
          </p:cNvPr>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16B04-70DE-2CE1-9DDB-0DB3D6994066}"/>
              </a:ext>
            </a:extLst>
          </p:cNvPr>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19F21-136B-62F9-F77B-D07F5D2239BF}"/>
              </a:ext>
            </a:extLst>
          </p:cNvPr>
          <p:cNvSpPr>
            <a:spLocks noGrp="1"/>
          </p:cNvSpPr>
          <p:nvPr>
            <p:ph sz="half" idx="2"/>
          </p:nvPr>
        </p:nvSpPr>
        <p:spPr>
          <a:xfrm>
            <a:off x="857250" y="2554288"/>
            <a:ext cx="5260975" cy="375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DB9F4C-216C-D100-87B3-878B003110FD}"/>
              </a:ext>
            </a:extLst>
          </p:cNvPr>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D0F06-6168-E592-6EE1-0A51222766DB}"/>
              </a:ext>
            </a:extLst>
          </p:cNvPr>
          <p:cNvSpPr>
            <a:spLocks noGrp="1"/>
          </p:cNvSpPr>
          <p:nvPr>
            <p:ph sz="quarter" idx="4"/>
          </p:nvPr>
        </p:nvSpPr>
        <p:spPr>
          <a:xfrm>
            <a:off x="6296025" y="2554288"/>
            <a:ext cx="5286375" cy="375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D48404-402B-BB3A-3C70-8A663BDD7879}"/>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8" name="Footer Placeholder 7">
            <a:extLst>
              <a:ext uri="{FF2B5EF4-FFF2-40B4-BE49-F238E27FC236}">
                <a16:creationId xmlns:a16="http://schemas.microsoft.com/office/drawing/2014/main" id="{B7417AAD-C961-8ECB-7C7A-852059609E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71A1BB-E631-C611-0459-D280C3167AD8}"/>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214641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A011-289E-4B8F-1CF9-1CC46C447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827F9-3D49-C709-70CB-C5FEB4C8BFFA}"/>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4" name="Footer Placeholder 3">
            <a:extLst>
              <a:ext uri="{FF2B5EF4-FFF2-40B4-BE49-F238E27FC236}">
                <a16:creationId xmlns:a16="http://schemas.microsoft.com/office/drawing/2014/main" id="{42EE711E-3BAE-C5B5-877C-39686A366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4BD723-4295-41EC-1F80-779B398E40AB}"/>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3789364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F7A1CD-DCA6-9DCC-93A2-D3367DDED766}"/>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3" name="Footer Placeholder 2">
            <a:extLst>
              <a:ext uri="{FF2B5EF4-FFF2-40B4-BE49-F238E27FC236}">
                <a16:creationId xmlns:a16="http://schemas.microsoft.com/office/drawing/2014/main" id="{D8F2637B-D79E-AF39-64A5-FE4BFCF662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DE2B03-8005-975D-D987-65836D7045A0}"/>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243441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E886-43E5-69A2-5BDE-5E08C8C2C88B}"/>
              </a:ext>
            </a:extLst>
          </p:cNvPr>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28FB97-A01D-6830-CE18-36081E7A6443}"/>
              </a:ext>
            </a:extLst>
          </p:cNvPr>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7F96C4-95F9-4732-564F-4371A24B5F45}"/>
              </a:ext>
            </a:extLst>
          </p:cNvPr>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2F4A7-65C3-91EA-0380-ECEA5255B380}"/>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6" name="Footer Placeholder 5">
            <a:extLst>
              <a:ext uri="{FF2B5EF4-FFF2-40B4-BE49-F238E27FC236}">
                <a16:creationId xmlns:a16="http://schemas.microsoft.com/office/drawing/2014/main" id="{D631AB7D-1A55-8DFA-770D-643C0F82F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11768-80EB-0515-CB18-834166E56225}"/>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371179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D050-AE94-CF41-9AE3-4152A36F1C91}"/>
              </a:ext>
            </a:extLst>
          </p:cNvPr>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1A4CF3-5678-5504-703C-5F8AB99531FA}"/>
              </a:ext>
            </a:extLst>
          </p:cNvPr>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4D9EB5-A1F8-4DB6-0F7E-6D7A8A381FC4}"/>
              </a:ext>
            </a:extLst>
          </p:cNvPr>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4A06F-D2A9-5DDB-D6F5-301C2AF0A35E}"/>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6" name="Footer Placeholder 5">
            <a:extLst>
              <a:ext uri="{FF2B5EF4-FFF2-40B4-BE49-F238E27FC236}">
                <a16:creationId xmlns:a16="http://schemas.microsoft.com/office/drawing/2014/main" id="{EAC49984-990B-61CD-AA48-AC61B9BC2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EF457-44D0-AFCA-A69C-747942E03DB2}"/>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3600624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2AB6-3227-57A3-8413-53E76E7944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B50A63-D241-C9E9-41DD-5E2CC350C0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9AA09-52C9-6C3E-BB98-EB6E9216E2AC}"/>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5" name="Footer Placeholder 4">
            <a:extLst>
              <a:ext uri="{FF2B5EF4-FFF2-40B4-BE49-F238E27FC236}">
                <a16:creationId xmlns:a16="http://schemas.microsoft.com/office/drawing/2014/main" id="{7E7B782F-650F-3302-A3CC-99E530736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AC915C-FCAF-91AE-ACBE-36811915C803}"/>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22665919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857E7F-84CF-1B9E-EF2F-B9328A682D77}"/>
              </a:ext>
            </a:extLst>
          </p:cNvPr>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BBB55B-480C-B12D-AFA3-BF5E468CE754}"/>
              </a:ext>
            </a:extLst>
          </p:cNvPr>
          <p:cNvSpPr>
            <a:spLocks noGrp="1"/>
          </p:cNvSpPr>
          <p:nvPr>
            <p:ph type="body" orient="vert" idx="1"/>
          </p:nvPr>
        </p:nvSpPr>
        <p:spPr>
          <a:xfrm>
            <a:off x="855663" y="373063"/>
            <a:ext cx="7891462" cy="5926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C5921-0D28-EA8B-4059-D11B21B2E82F}"/>
              </a:ext>
            </a:extLst>
          </p:cNvPr>
          <p:cNvSpPr>
            <a:spLocks noGrp="1"/>
          </p:cNvSpPr>
          <p:nvPr>
            <p:ph type="dt" sz="half" idx="10"/>
          </p:nvPr>
        </p:nvSpPr>
        <p:spPr/>
        <p:txBody>
          <a:bodyPr/>
          <a:lstStyle/>
          <a:p>
            <a:fld id="{E41419FB-D837-7647-AC90-84F19AB974CA}" type="datetimeFigureOut">
              <a:rPr lang="en-US" smtClean="0"/>
              <a:t>10/10/2025</a:t>
            </a:fld>
            <a:endParaRPr lang="en-US"/>
          </a:p>
        </p:txBody>
      </p:sp>
      <p:sp>
        <p:nvSpPr>
          <p:cNvPr id="5" name="Footer Placeholder 4">
            <a:extLst>
              <a:ext uri="{FF2B5EF4-FFF2-40B4-BE49-F238E27FC236}">
                <a16:creationId xmlns:a16="http://schemas.microsoft.com/office/drawing/2014/main" id="{632A2E97-ECAB-3093-1D38-19D8598EB6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86EFD-7EB8-157E-7837-59BB7494118F}"/>
              </a:ext>
            </a:extLst>
          </p:cNvPr>
          <p:cNvSpPr>
            <a:spLocks noGrp="1"/>
          </p:cNvSpPr>
          <p:nvPr>
            <p:ph type="sldNum" sz="quarter" idx="12"/>
          </p:nvPr>
        </p:nvSpPr>
        <p:spPr/>
        <p:txBody>
          <a:bodyPr/>
          <a:lstStyle/>
          <a:p>
            <a:fld id="{3F03BB20-E12A-E14B-92E8-05542924BD38}" type="slidenum">
              <a:rPr lang="en-US" smtClean="0"/>
              <a:t>‹#›</a:t>
            </a:fld>
            <a:endParaRPr lang="en-US"/>
          </a:p>
        </p:txBody>
      </p:sp>
    </p:spTree>
    <p:extLst>
      <p:ext uri="{BB962C8B-B14F-4D97-AF65-F5344CB8AC3E}">
        <p14:creationId xmlns:p14="http://schemas.microsoft.com/office/powerpoint/2010/main" val="1219453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C52D-7A32-0C55-6FB2-F0247B91929A}"/>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7564D3-A5F1-E105-364A-C71B92B5B525}"/>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79808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2 with bullets">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AB300-83A5-C8A6-8997-8AA97222B8F9}"/>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3" name="Text Placeholder 3">
            <a:extLst>
              <a:ext uri="{FF2B5EF4-FFF2-40B4-BE49-F238E27FC236}">
                <a16:creationId xmlns:a16="http://schemas.microsoft.com/office/drawing/2014/main" id="{A79A92AF-199F-1976-F0A5-D1F4A01045FD}"/>
              </a:ext>
            </a:extLst>
          </p:cNvPr>
          <p:cNvSpPr>
            <a:spLocks noGrp="1"/>
          </p:cNvSpPr>
          <p:nvPr>
            <p:ph idx="1" hasCustomPrompt="1"/>
          </p:nvPr>
        </p:nvSpPr>
        <p:spPr>
          <a:xfrm>
            <a:off x="731836" y="1668462"/>
            <a:ext cx="10972485" cy="4190999"/>
          </a:xfrm>
          <a:prstGeom prst="rect">
            <a:avLst/>
          </a:prstGeom>
        </p:spPr>
        <p:txBody>
          <a:bodyPr vert="horz" wrap="square" lIns="146304" tIns="91440" rIns="146304" bIns="91440" rtlCol="0">
            <a:noAutofit/>
          </a:bodyPr>
          <a:lstStyle>
            <a:lvl1pPr>
              <a:defRPr baseline="0">
                <a:solidFill>
                  <a:srgbClr val="000000"/>
                </a:solidFill>
              </a:defRPr>
            </a:lvl1pPr>
            <a:lvl2pPr>
              <a:defRPr baseline="0">
                <a:solidFill>
                  <a:srgbClr val="000000"/>
                </a:solidFill>
              </a:defRPr>
            </a:lvl2pPr>
            <a:lvl3pPr>
              <a:defRPr baseline="0">
                <a:solidFill>
                  <a:srgbClr val="000000"/>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9805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4" name="Text Placeholder 3"/>
          <p:cNvSpPr>
            <a:spLocks noGrp="1"/>
          </p:cNvSpPr>
          <p:nvPr>
            <p:ph type="body" sz="quarter" idx="10"/>
          </p:nvPr>
        </p:nvSpPr>
        <p:spPr>
          <a:xfrm>
            <a:off x="739689" y="1668462"/>
            <a:ext cx="5021348" cy="4191000"/>
          </a:xfrm>
        </p:spPr>
        <p:txBody>
          <a:bodyPr wrap="square">
            <a:noAutofit/>
          </a:bodyPr>
          <a:lstStyle>
            <a:lvl1pPr marL="0" indent="0">
              <a:spcBef>
                <a:spcPts val="1224"/>
              </a:spcBef>
              <a:buClr>
                <a:schemeClr val="tx1"/>
              </a:buClr>
              <a:buFont typeface="Wingdings" pitchFamily="2" charset="2"/>
              <a:buNone/>
              <a:defRPr sz="3200" baseline="0">
                <a:solidFill>
                  <a:srgbClr val="000000"/>
                </a:solidFill>
              </a:defRPr>
            </a:lvl1pPr>
            <a:lvl2pPr marL="0" indent="0">
              <a:buNone/>
              <a:defRPr sz="2000" baseline="0">
                <a:solidFill>
                  <a:srgbClr val="000000"/>
                </a:solidFill>
              </a:defRPr>
            </a:lvl2pPr>
            <a:lvl3pPr marL="231775" indent="0">
              <a:buNone/>
              <a:tabLst/>
              <a:defRPr sz="2000" baseline="0">
                <a:solidFill>
                  <a:srgbClr val="000000"/>
                </a:solidFill>
              </a:defRPr>
            </a:lvl3pPr>
            <a:lvl4pPr marL="460375" indent="0">
              <a:buNone/>
              <a:defRPr baseline="0">
                <a:solidFill>
                  <a:srgbClr val="000000"/>
                </a:solidFill>
              </a:defRPr>
            </a:lvl4pPr>
            <a:lvl5pPr marL="685800" indent="0">
              <a:buNone/>
              <a:tabLst/>
              <a:defRPr baseline="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0" indent="0">
              <a:spcBef>
                <a:spcPts val="1224"/>
              </a:spcBef>
              <a:buClr>
                <a:schemeClr val="tx1"/>
              </a:buClr>
              <a:buFont typeface="Wingdings" pitchFamily="2" charset="2"/>
              <a:buNone/>
              <a:defRPr sz="3200" baseline="0">
                <a:solidFill>
                  <a:srgbClr val="000000"/>
                </a:solidFill>
              </a:defRPr>
            </a:lvl1pPr>
            <a:lvl2pPr marL="0" indent="0">
              <a:buNone/>
              <a:defRPr sz="2000" baseline="0">
                <a:solidFill>
                  <a:srgbClr val="000000"/>
                </a:solidFill>
              </a:defRPr>
            </a:lvl2pPr>
            <a:lvl3pPr marL="231775" indent="0">
              <a:buNone/>
              <a:tabLst/>
              <a:defRPr sz="2000" baseline="0">
                <a:solidFill>
                  <a:srgbClr val="000000"/>
                </a:solidFill>
              </a:defRPr>
            </a:lvl3pPr>
            <a:lvl4pPr marL="460375" indent="0">
              <a:buNone/>
              <a:defRPr baseline="0">
                <a:solidFill>
                  <a:srgbClr val="000000"/>
                </a:solidFill>
              </a:defRPr>
            </a:lvl4pPr>
            <a:lvl5pPr marL="685800" indent="0">
              <a:buNone/>
              <a:tabLst/>
              <a:defRPr baseline="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2125662"/>
            <a:ext cx="7315200" cy="2286000"/>
          </a:xfrm>
          <a:noFill/>
        </p:spPr>
        <p:txBody>
          <a:bodyPr wrap="square" tIns="91440" bIns="91440" anchor="t" anchorCtr="0">
            <a:noAutofit/>
          </a:bodyPr>
          <a:lstStyle>
            <a:lvl1pPr>
              <a:defRPr sz="4400" b="1" i="0" spc="-100" baseline="0">
                <a:solidFill>
                  <a:srgbClr val="1E275C"/>
                </a:solidFill>
                <a:latin typeface="Segoe" panose="020B0502040200020203" pitchFamily="34" charset="77"/>
              </a:defRPr>
            </a:lvl1pPr>
          </a:lstStyle>
          <a:p>
            <a:r>
              <a:rPr lang="en-US"/>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descr="A city with a lake&#10;&#10;Description automatically generated">
            <a:extLst>
              <a:ext uri="{FF2B5EF4-FFF2-40B4-BE49-F238E27FC236}">
                <a16:creationId xmlns:a16="http://schemas.microsoft.com/office/drawing/2014/main" id="{15F83B2B-FB5D-9733-A2DA-257BE74CE60D}"/>
              </a:ext>
            </a:extLst>
          </p:cNvPr>
          <p:cNvPicPr>
            <a:picLocks noChangeAspect="1"/>
          </p:cNvPicPr>
          <p:nvPr userDrawn="1"/>
        </p:nvPicPr>
        <p:blipFill>
          <a:blip r:embed="rId2"/>
          <a:stretch>
            <a:fillRect/>
          </a:stretch>
        </p:blipFill>
        <p:spPr>
          <a:xfrm>
            <a:off x="0" y="3487"/>
            <a:ext cx="12442682" cy="6991038"/>
          </a:xfrm>
          <a:prstGeom prst="rect">
            <a:avLst/>
          </a:prstGeom>
        </p:spPr>
      </p:pic>
      <p:sp>
        <p:nvSpPr>
          <p:cNvPr id="4" name="Text Box 3">
            <a:extLst>
              <a:ext uri="{FF2B5EF4-FFF2-40B4-BE49-F238E27FC236}">
                <a16:creationId xmlns:a16="http://schemas.microsoft.com/office/drawing/2014/main" id="{11FC0C72-737D-446E-3EBF-97A33E71CB20}"/>
              </a:ext>
            </a:extLst>
          </p:cNvPr>
          <p:cNvSpPr txBox="1">
            <a:spLocks noChangeArrowheads="1"/>
          </p:cNvSpPr>
          <p:nvPr userDrawn="1"/>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spTree>
    <p:extLst>
      <p:ext uri="{BB962C8B-B14F-4D97-AF65-F5344CB8AC3E}">
        <p14:creationId xmlns:p14="http://schemas.microsoft.com/office/powerpoint/2010/main" val="7180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bg1"/>
        </a:solidFill>
        <a:effectLst/>
      </p:bgPr>
    </p:bg>
    <p:spTree>
      <p:nvGrpSpPr>
        <p:cNvPr id="1" name=""/>
        <p:cNvGrpSpPr/>
        <p:nvPr/>
      </p:nvGrpSpPr>
      <p:grpSpPr>
        <a:xfrm>
          <a:off x="0" y="0"/>
          <a:ext cx="0" cy="0"/>
          <a:chOff x="0" y="0"/>
          <a:chExt cx="0" cy="0"/>
        </a:xfrm>
      </p:grpSpPr>
      <p:pic>
        <p:nvPicPr>
          <p:cNvPr id="7" name="Picture 6" descr="Palm trees in the sky&#10;&#10;Description automatically generated">
            <a:extLst>
              <a:ext uri="{FF2B5EF4-FFF2-40B4-BE49-F238E27FC236}">
                <a16:creationId xmlns:a16="http://schemas.microsoft.com/office/drawing/2014/main" id="{D2425B14-4C37-0700-44FC-5BD08A9796D0}"/>
              </a:ext>
            </a:extLst>
          </p:cNvPr>
          <p:cNvPicPr>
            <a:picLocks noChangeAspect="1"/>
          </p:cNvPicPr>
          <p:nvPr userDrawn="1"/>
        </p:nvPicPr>
        <p:blipFill rotWithShape="1">
          <a:blip r:embed="rId2">
            <a:alphaModFix amt="50000"/>
          </a:blip>
          <a:srcRect t="5520" b="7562"/>
          <a:stretch/>
        </p:blipFill>
        <p:spPr>
          <a:xfrm>
            <a:off x="-1" y="0"/>
            <a:ext cx="12436475" cy="6994525"/>
          </a:xfrm>
          <a:prstGeom prst="rect">
            <a:avLst/>
          </a:prstGeom>
        </p:spPr>
      </p:pic>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72129" y="1935162"/>
            <a:ext cx="6077634" cy="1351952"/>
          </a:xfrm>
          <a:ln>
            <a:noFill/>
          </a:ln>
        </p:spPr>
        <p:txBody>
          <a:bodyPr/>
          <a:lstStyle>
            <a:lvl1pPr>
              <a:defRPr sz="4400" b="1" i="0" baseline="0">
                <a:solidFill>
                  <a:srgbClr val="1E275C"/>
                </a:solidFill>
                <a:latin typeface="Segoe" panose="020B0502040200020203" pitchFamily="34" charset="77"/>
              </a:defRPr>
            </a:lvl1pPr>
          </a:lstStyle>
          <a:p>
            <a:r>
              <a:rPr lang="en-US"/>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object 9">
            <a:extLst>
              <a:ext uri="{FF2B5EF4-FFF2-40B4-BE49-F238E27FC236}">
                <a16:creationId xmlns:a16="http://schemas.microsoft.com/office/drawing/2014/main" id="{EEE12B02-F83C-EE22-51AA-8DB85C11B023}"/>
              </a:ext>
            </a:extLst>
          </p:cNvPr>
          <p:cNvSpPr txBox="1"/>
          <p:nvPr userDrawn="1"/>
        </p:nvSpPr>
        <p:spPr>
          <a:xfrm>
            <a:off x="466368" y="652823"/>
            <a:ext cx="7316918"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r>
              <a:rPr lang="en-US" sz="2400">
                <a:latin typeface="Poppins" panose="00000500000000000000" pitchFamily="2" charset="0"/>
                <a:cs typeface="Poppins" panose="00000500000000000000" pitchFamily="2" charset="0"/>
              </a:rPr>
              <a:t>The largest Microsoft Business Applications </a:t>
            </a:r>
            <a:br>
              <a:rPr lang="en-US" sz="2400">
                <a:latin typeface="Poppins" panose="00000500000000000000" pitchFamily="2" charset="0"/>
                <a:cs typeface="Poppins" panose="00000500000000000000" pitchFamily="2" charset="0"/>
              </a:rPr>
            </a:br>
            <a:r>
              <a:rPr lang="en-US" sz="2400">
                <a:latin typeface="Poppins" panose="00000500000000000000" pitchFamily="2" charset="0"/>
                <a:cs typeface="Poppins" panose="00000500000000000000" pitchFamily="2" charset="0"/>
              </a:rPr>
              <a:t>user conference on the planet.</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31123" y="2331509"/>
            <a:ext cx="96228" cy="494787"/>
          </a:xfrm>
          <a:prstGeom prst="rect">
            <a:avLst/>
          </a:prstGeom>
          <a:solidFill>
            <a:srgbClr val="E88C24"/>
          </a:solidFill>
          <a:ln w="12700">
            <a:miter lim="400000"/>
          </a:ln>
        </p:spPr>
        <p:txBody>
          <a:bodyPr lIns="46629" rIns="46629"/>
          <a:lstStyle/>
          <a:p>
            <a:endParaRPr sz="1836"/>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9626784" y="6676209"/>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rgbClr val="1B449A"/>
                </a:solidFill>
              </a:rPr>
              <a:t>@</a:t>
            </a:r>
            <a:r>
              <a:rPr sz="1326" spc="-66" baseline="0">
                <a:solidFill>
                  <a:srgbClr val="1B449A"/>
                </a:solidFill>
              </a:rPr>
              <a:t> </a:t>
            </a:r>
            <a:r>
              <a:rPr sz="1326" spc="-51" baseline="0">
                <a:solidFill>
                  <a:srgbClr val="1B449A"/>
                </a:solidFill>
              </a:rPr>
              <a:t>202</a:t>
            </a:r>
            <a:r>
              <a:rPr lang="en-US" sz="1326" spc="-51" baseline="0">
                <a:solidFill>
                  <a:srgbClr val="1B449A"/>
                </a:solidFill>
              </a:rPr>
              <a:t>5</a:t>
            </a:r>
            <a:r>
              <a:rPr sz="1326" spc="-66" baseline="0">
                <a:solidFill>
                  <a:srgbClr val="1B449A"/>
                </a:solidFill>
              </a:rPr>
              <a:t> </a:t>
            </a:r>
            <a:r>
              <a:rPr sz="1326" spc="61" baseline="0">
                <a:solidFill>
                  <a:srgbClr val="1B449A"/>
                </a:solidFill>
              </a:rPr>
              <a:t>Dynamic</a:t>
            </a:r>
            <a:r>
              <a:rPr sz="1326" spc="-66" baseline="0">
                <a:solidFill>
                  <a:srgbClr val="1B449A"/>
                </a:solidFill>
              </a:rPr>
              <a:t> </a:t>
            </a:r>
            <a:r>
              <a:rPr sz="1326" spc="41" baseline="0">
                <a:solidFill>
                  <a:srgbClr val="1B449A"/>
                </a:solidFill>
              </a:rPr>
              <a:t>Communities</a:t>
            </a:r>
          </a:p>
        </p:txBody>
      </p:sp>
      <p:pic>
        <p:nvPicPr>
          <p:cNvPr id="4" name="Picture 3">
            <a:extLst>
              <a:ext uri="{FF2B5EF4-FFF2-40B4-BE49-F238E27FC236}">
                <a16:creationId xmlns:a16="http://schemas.microsoft.com/office/drawing/2014/main" id="{5B809A18-CADB-A7A0-34E2-48FA8D75A153}"/>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72004230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 Single Speaker">
    <p:bg>
      <p:bgPr>
        <a:solidFill>
          <a:schemeClr val="bg1"/>
        </a:solidFill>
        <a:effectLst/>
      </p:bgPr>
    </p:bg>
    <p:spTree>
      <p:nvGrpSpPr>
        <p:cNvPr id="1" name=""/>
        <p:cNvGrpSpPr/>
        <p:nvPr/>
      </p:nvGrpSpPr>
      <p:grpSpPr>
        <a:xfrm>
          <a:off x="0" y="0"/>
          <a:ext cx="0" cy="0"/>
          <a:chOff x="0" y="0"/>
          <a:chExt cx="0" cy="0"/>
        </a:xfrm>
      </p:grpSpPr>
      <p:pic>
        <p:nvPicPr>
          <p:cNvPr id="4" name="Picture 3" descr="Palm trees in the sky&#10;&#10;Description automatically generated">
            <a:extLst>
              <a:ext uri="{FF2B5EF4-FFF2-40B4-BE49-F238E27FC236}">
                <a16:creationId xmlns:a16="http://schemas.microsoft.com/office/drawing/2014/main" id="{0027EB44-60D0-F940-C1B3-313C64229004}"/>
              </a:ext>
            </a:extLst>
          </p:cNvPr>
          <p:cNvPicPr>
            <a:picLocks noChangeAspect="1"/>
          </p:cNvPicPr>
          <p:nvPr userDrawn="1"/>
        </p:nvPicPr>
        <p:blipFill rotWithShape="1">
          <a:blip r:embed="rId2">
            <a:alphaModFix amt="50000"/>
          </a:blip>
          <a:srcRect t="5520" b="7562"/>
          <a:stretch/>
        </p:blipFill>
        <p:spPr>
          <a:xfrm>
            <a:off x="-1" y="0"/>
            <a:ext cx="12436475" cy="6994525"/>
          </a:xfrm>
          <a:prstGeom prst="rect">
            <a:avLst/>
          </a:prstGeom>
        </p:spPr>
      </p:pic>
      <p:sp>
        <p:nvSpPr>
          <p:cNvPr id="17" name="object 10">
            <a:extLst>
              <a:ext uri="{FF2B5EF4-FFF2-40B4-BE49-F238E27FC236}">
                <a16:creationId xmlns:a16="http://schemas.microsoft.com/office/drawing/2014/main" id="{DA3D417B-089D-C3DB-886B-4181678EEEC6}"/>
              </a:ext>
            </a:extLst>
          </p:cNvPr>
          <p:cNvSpPr txBox="1"/>
          <p:nvPr userDrawn="1"/>
        </p:nvSpPr>
        <p:spPr>
          <a:xfrm>
            <a:off x="9736604" y="6698440"/>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chemeClr val="bg1"/>
                </a:solidFill>
              </a:rPr>
              <a:t>@</a:t>
            </a:r>
            <a:r>
              <a:rPr sz="1326" spc="-66" baseline="0">
                <a:solidFill>
                  <a:schemeClr val="bg1"/>
                </a:solidFill>
              </a:rPr>
              <a:t> </a:t>
            </a:r>
            <a:r>
              <a:rPr sz="1326" spc="-51" baseline="0">
                <a:solidFill>
                  <a:schemeClr val="bg1"/>
                </a:solidFill>
              </a:rPr>
              <a:t>202</a:t>
            </a:r>
            <a:r>
              <a:rPr lang="en-US" sz="1326" spc="-51" baseline="0">
                <a:solidFill>
                  <a:schemeClr val="bg1"/>
                </a:solidFill>
              </a:rPr>
              <a:t>5</a:t>
            </a:r>
            <a:r>
              <a:rPr sz="1326" spc="-66" baseline="0">
                <a:solidFill>
                  <a:schemeClr val="bg1"/>
                </a:solidFill>
              </a:rPr>
              <a:t> </a:t>
            </a:r>
            <a:r>
              <a:rPr sz="1326" spc="61" baseline="0">
                <a:solidFill>
                  <a:schemeClr val="bg1"/>
                </a:solidFill>
              </a:rPr>
              <a:t>Dynamic</a:t>
            </a:r>
            <a:r>
              <a:rPr sz="1326" spc="-66" baseline="0">
                <a:solidFill>
                  <a:schemeClr val="bg1"/>
                </a:solidFill>
              </a:rPr>
              <a:t> </a:t>
            </a:r>
            <a:r>
              <a:rPr sz="1326" spc="41" baseline="0">
                <a:solidFill>
                  <a:schemeClr val="bg1"/>
                </a:solidFill>
              </a:rPr>
              <a:t>Communities</a:t>
            </a:r>
          </a:p>
        </p:txBody>
      </p:sp>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72129" y="1211262"/>
            <a:ext cx="6539288" cy="1351952"/>
          </a:xfrm>
          <a:ln>
            <a:noFill/>
          </a:ln>
        </p:spPr>
        <p:txBody>
          <a:bodyPr/>
          <a:lstStyle>
            <a:lvl1pPr>
              <a:defRPr sz="4400" b="1" i="0" baseline="0">
                <a:solidFill>
                  <a:srgbClr val="1E275C"/>
                </a:solidFill>
                <a:latin typeface="Segoe" panose="020B0502040200020203" pitchFamily="34" charset="77"/>
              </a:defRPr>
            </a:lvl1pPr>
          </a:lstStyle>
          <a:p>
            <a:r>
              <a:rPr lang="en-US"/>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object 9">
            <a:extLst>
              <a:ext uri="{FF2B5EF4-FFF2-40B4-BE49-F238E27FC236}">
                <a16:creationId xmlns:a16="http://schemas.microsoft.com/office/drawing/2014/main" id="{EEE12B02-F83C-EE22-51AA-8DB85C11B023}"/>
              </a:ext>
            </a:extLst>
          </p:cNvPr>
          <p:cNvSpPr txBox="1"/>
          <p:nvPr userDrawn="1"/>
        </p:nvSpPr>
        <p:spPr>
          <a:xfrm>
            <a:off x="466368" y="552683"/>
            <a:ext cx="609908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000">
                <a:latin typeface="Poppins" panose="00000500000000000000" pitchFamily="2" charset="0"/>
                <a:cs typeface="Poppins" panose="00000500000000000000" pitchFamily="2" charset="0"/>
              </a:rPr>
              <a:t>The largest Microsoft Business Applications </a:t>
            </a:r>
            <a:br>
              <a:rPr lang="en-US" sz="2000">
                <a:latin typeface="Poppins" panose="00000500000000000000" pitchFamily="2" charset="0"/>
                <a:cs typeface="Poppins" panose="00000500000000000000" pitchFamily="2" charset="0"/>
              </a:rPr>
            </a:br>
            <a:r>
              <a:rPr lang="en-US" sz="2000">
                <a:latin typeface="Poppins" panose="00000500000000000000" pitchFamily="2" charset="0"/>
                <a:cs typeface="Poppins" panose="00000500000000000000" pitchFamily="2" charset="0"/>
              </a:rPr>
              <a:t>user conference on the planet.</a:t>
            </a:r>
          </a:p>
        </p:txBody>
      </p:sp>
      <p:sp>
        <p:nvSpPr>
          <p:cNvPr id="9" name="object 2">
            <a:extLst>
              <a:ext uri="{FF2B5EF4-FFF2-40B4-BE49-F238E27FC236}">
                <a16:creationId xmlns:a16="http://schemas.microsoft.com/office/drawing/2014/main" id="{AE3F88F1-DEAB-1BF5-CA50-15868AFD63BC}"/>
              </a:ext>
            </a:extLst>
          </p:cNvPr>
          <p:cNvSpPr txBox="1"/>
          <p:nvPr userDrawn="1"/>
        </p:nvSpPr>
        <p:spPr>
          <a:xfrm>
            <a:off x="431123" y="4315499"/>
            <a:ext cx="3201099" cy="988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5181" indent="12953">
              <a:lnSpc>
                <a:spcPct val="100000"/>
              </a:lnSpc>
              <a:spcBef>
                <a:spcPts val="306"/>
              </a:spcBef>
              <a:defRPr sz="2100" spc="85">
                <a:solidFill>
                  <a:srgbClr val="252F35"/>
                </a:solidFill>
                <a:latin typeface="Lucida Sans Unicode"/>
                <a:ea typeface="Lucida Sans Unicode"/>
                <a:cs typeface="Lucida Sans Unicode"/>
                <a:sym typeface="Lucida Sans Unicode"/>
              </a:defRPr>
            </a:pPr>
            <a:r>
              <a:rPr lang="en-US" sz="2142"/>
              <a:t>A Dynamics-First, ‘For User, By User’ Event</a:t>
            </a:r>
            <a:r>
              <a:rPr sz="2142" spc="-25"/>
              <a:t>.</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31123" y="1614904"/>
            <a:ext cx="96228" cy="494787"/>
          </a:xfrm>
          <a:prstGeom prst="rect">
            <a:avLst/>
          </a:prstGeom>
          <a:solidFill>
            <a:srgbClr val="E88C24"/>
          </a:solidFill>
          <a:ln w="12700">
            <a:miter lim="400000"/>
          </a:ln>
        </p:spPr>
        <p:txBody>
          <a:bodyPr lIns="46629" rIns="46629"/>
          <a:lstStyle/>
          <a:p>
            <a:endParaRPr sz="1836"/>
          </a:p>
        </p:txBody>
      </p:sp>
      <p:sp>
        <p:nvSpPr>
          <p:cNvPr id="14" name="Picture Placeholder 13">
            <a:extLst>
              <a:ext uri="{FF2B5EF4-FFF2-40B4-BE49-F238E27FC236}">
                <a16:creationId xmlns:a16="http://schemas.microsoft.com/office/drawing/2014/main" id="{4DCDF2B9-72C1-AA03-FF96-F56D0921C292}"/>
              </a:ext>
            </a:extLst>
          </p:cNvPr>
          <p:cNvSpPr>
            <a:spLocks noGrp="1"/>
          </p:cNvSpPr>
          <p:nvPr>
            <p:ph type="pic" sz="quarter" idx="11" hasCustomPrompt="1"/>
          </p:nvPr>
        </p:nvSpPr>
        <p:spPr>
          <a:xfrm>
            <a:off x="6399679" y="887791"/>
            <a:ext cx="3264575" cy="3264112"/>
          </a:xfrm>
          <a:prstGeom prst="ellipse">
            <a:avLst/>
          </a:prstGeom>
          <a:solidFill>
            <a:srgbClr val="A6ACB7"/>
          </a:solidFill>
          <a:ln w="63500">
            <a:solidFill>
              <a:srgbClr val="FF9300"/>
            </a:solidFill>
          </a:ln>
        </p:spPr>
        <p:txBody>
          <a:bodyPr/>
          <a:lstStyle>
            <a:lvl1pPr algn="ctr">
              <a:defRPr sz="2800"/>
            </a:lvl1pPr>
          </a:lstStyle>
          <a:p>
            <a:r>
              <a:rPr lang="en-US"/>
              <a:t>headshot</a:t>
            </a:r>
          </a:p>
        </p:txBody>
      </p:sp>
      <p:sp>
        <p:nvSpPr>
          <p:cNvPr id="16" name="Text Placeholder 15">
            <a:extLst>
              <a:ext uri="{FF2B5EF4-FFF2-40B4-BE49-F238E27FC236}">
                <a16:creationId xmlns:a16="http://schemas.microsoft.com/office/drawing/2014/main" id="{8E937562-ECCA-ACB9-CB06-66F1C251F012}"/>
              </a:ext>
            </a:extLst>
          </p:cNvPr>
          <p:cNvSpPr>
            <a:spLocks noGrp="1"/>
          </p:cNvSpPr>
          <p:nvPr>
            <p:ph type="body" sz="quarter" idx="12"/>
          </p:nvPr>
        </p:nvSpPr>
        <p:spPr>
          <a:xfrm>
            <a:off x="6331307" y="4280914"/>
            <a:ext cx="3397360" cy="757692"/>
          </a:xfrm>
        </p:spPr>
        <p:txBody>
          <a:bodyPr/>
          <a:lstStyle>
            <a:lvl1pPr algn="ctr">
              <a:defRPr sz="1800" baseline="0">
                <a:solidFill>
                  <a:srgbClr val="000000"/>
                </a:solidFill>
                <a:latin typeface="Verdana" panose="020B0604030504040204" pitchFamily="34" charset="0"/>
              </a:defRPr>
            </a:lvl1pPr>
          </a:lstStyle>
          <a:p>
            <a:pPr lvl="0"/>
            <a:r>
              <a:rPr lang="en-US"/>
              <a:t>Click to edit Master text styles</a:t>
            </a:r>
          </a:p>
        </p:txBody>
      </p:sp>
      <p:pic>
        <p:nvPicPr>
          <p:cNvPr id="6" name="Picture 5">
            <a:extLst>
              <a:ext uri="{FF2B5EF4-FFF2-40B4-BE49-F238E27FC236}">
                <a16:creationId xmlns:a16="http://schemas.microsoft.com/office/drawing/2014/main" id="{37C41EE8-B619-2810-5033-75026CB19CCB}"/>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155197815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731836" y="1668462"/>
            <a:ext cx="10972485" cy="419099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G:0 B:77</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R:5</a:t>
                </a:r>
                <a:r>
                  <a:rPr lang="en-US" sz="500" baseline="0">
                    <a:gradFill>
                      <a:gsLst>
                        <a:gs pos="0">
                          <a:srgbClr val="FFFFFF"/>
                        </a:gs>
                        <a:gs pos="100000">
                          <a:srgbClr val="FFFFFF"/>
                        </a:gs>
                      </a:gsLst>
                      <a:lin ang="5400000" scaled="0"/>
                    </a:gradFill>
                    <a:ea typeface="Segoe UI" pitchFamily="34" charset="0"/>
                    <a:cs typeface="Segoe UI" pitchFamily="34" charset="0"/>
                  </a:rPr>
                  <a:t> G:124 B:193</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28302">
                          <a:schemeClr val="bg1"/>
                        </a:gs>
                        <a:gs pos="67000">
                          <a:schemeClr val="bg1"/>
                        </a:gs>
                      </a:gsLst>
                      <a:lin ang="5400000" scaled="1"/>
                    </a:gradFill>
                    <a:ea typeface="Segoe UI" pitchFamily="34" charset="0"/>
                    <a:cs typeface="Segoe UI" pitchFamily="34" charset="0"/>
                  </a:rPr>
                  <a:t>R:237</a:t>
                </a:r>
                <a:r>
                  <a:rPr lang="en-US" sz="500" baseline="0">
                    <a:gradFill>
                      <a:gsLst>
                        <a:gs pos="28302">
                          <a:schemeClr val="bg1"/>
                        </a:gs>
                        <a:gs pos="67000">
                          <a:schemeClr val="bg1"/>
                        </a:gs>
                      </a:gsLst>
                      <a:lin ang="5400000" scaled="1"/>
                    </a:gradFill>
                    <a:ea typeface="Segoe UI" pitchFamily="34" charset="0"/>
                    <a:cs typeface="Segoe UI" pitchFamily="34" charset="0"/>
                  </a:rPr>
                  <a:t> G:38 B:36</a:t>
                </a:r>
                <a:endParaRPr lang="en-US" sz="50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a:gradFill>
                      <a:gsLst>
                        <a:gs pos="4717">
                          <a:schemeClr val="tx1"/>
                        </a:gs>
                        <a:gs pos="36000">
                          <a:schemeClr val="tx1"/>
                        </a:gs>
                      </a:gsLst>
                      <a:lin ang="5400000" scaled="0"/>
                    </a:gradFill>
                    <a:ea typeface="Segoe UI" pitchFamily="34" charset="0"/>
                    <a:cs typeface="Segoe UI" pitchFamily="34" charset="0"/>
                  </a:rPr>
                  <a:t>R:254</a:t>
                </a:r>
                <a:r>
                  <a:rPr lang="en-US" sz="500" baseline="0">
                    <a:gradFill>
                      <a:gsLst>
                        <a:gs pos="4717">
                          <a:schemeClr val="tx1"/>
                        </a:gs>
                        <a:gs pos="36000">
                          <a:schemeClr val="tx1"/>
                        </a:gs>
                      </a:gsLst>
                      <a:lin ang="5400000" scaled="0"/>
                    </a:gradFill>
                    <a:ea typeface="Segoe UI" pitchFamily="34" charset="0"/>
                    <a:cs typeface="Segoe UI" pitchFamily="34" charset="0"/>
                  </a:rPr>
                  <a:t> G:197 B:35</a:t>
                </a:r>
                <a:endParaRPr lang="en-US" sz="50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7547">
                          <a:schemeClr val="tx1"/>
                        </a:gs>
                        <a:gs pos="28302">
                          <a:schemeClr val="tx1"/>
                        </a:gs>
                      </a:gsLst>
                      <a:lin ang="5400000" scaled="0"/>
                    </a:gradFill>
                    <a:ea typeface="Segoe UI" pitchFamily="34" charset="0"/>
                    <a:cs typeface="Segoe UI" pitchFamily="34" charset="0"/>
                  </a:rPr>
                  <a:t>R:</a:t>
                </a:r>
                <a:r>
                  <a:rPr lang="en-US" sz="500" baseline="0">
                    <a:gradFill>
                      <a:gsLst>
                        <a:gs pos="7547">
                          <a:schemeClr val="tx1"/>
                        </a:gs>
                        <a:gs pos="28302">
                          <a:schemeClr val="tx1"/>
                        </a:gs>
                      </a:gsLst>
                      <a:lin ang="5400000" scaled="0"/>
                    </a:gradFill>
                    <a:ea typeface="Segoe UI" pitchFamily="34" charset="0"/>
                    <a:cs typeface="Segoe UI" pitchFamily="34" charset="0"/>
                  </a:rPr>
                  <a:t>186 G:216 B:10</a:t>
                </a:r>
                <a:endParaRPr lang="en-US" sz="50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76415">
                          <a:schemeClr val="bg1"/>
                        </a:gs>
                        <a:gs pos="52000">
                          <a:schemeClr val="bg1"/>
                        </a:gs>
                      </a:gsLst>
                      <a:lin ang="5400000" scaled="0"/>
                    </a:gradFill>
                    <a:ea typeface="Segoe UI" pitchFamily="34" charset="0"/>
                    <a:cs typeface="Segoe UI" pitchFamily="34" charset="0"/>
                  </a:rPr>
                  <a:t>R:0</a:t>
                </a:r>
                <a:r>
                  <a:rPr lang="en-US" sz="500" baseline="0">
                    <a:gradFill>
                      <a:gsLst>
                        <a:gs pos="76415">
                          <a:schemeClr val="bg1"/>
                        </a:gs>
                        <a:gs pos="52000">
                          <a:schemeClr val="bg1"/>
                        </a:gs>
                      </a:gsLst>
                      <a:lin ang="5400000" scaled="0"/>
                    </a:gradFill>
                    <a:ea typeface="Segoe UI" pitchFamily="34" charset="0"/>
                    <a:cs typeface="Segoe UI" pitchFamily="34" charset="0"/>
                  </a:rPr>
                  <a:t> G:130 B:114</a:t>
                </a:r>
                <a:endParaRPr lang="en-US" sz="50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pic>
        <p:nvPicPr>
          <p:cNvPr id="21" name="Picture 20">
            <a:extLst>
              <a:ext uri="{FF2B5EF4-FFF2-40B4-BE49-F238E27FC236}">
                <a16:creationId xmlns:a16="http://schemas.microsoft.com/office/drawing/2014/main" id="{B521CD24-D579-6250-9F9D-FD9139D8F712}"/>
              </a:ext>
            </a:extLst>
          </p:cNvPr>
          <p:cNvPicPr>
            <a:picLocks noChangeAspect="1"/>
          </p:cNvPicPr>
          <p:nvPr userDrawn="1"/>
        </p:nvPicPr>
        <p:blipFill>
          <a:blip r:embed="rId17"/>
          <a:stretch>
            <a:fillRect/>
          </a:stretch>
        </p:blipFill>
        <p:spPr>
          <a:xfrm>
            <a:off x="9350375" y="343643"/>
            <a:ext cx="3086100" cy="1092200"/>
          </a:xfrm>
          <a:prstGeom prst="rect">
            <a:avLst/>
          </a:prstGeom>
        </p:spPr>
      </p:pic>
      <p:sp>
        <p:nvSpPr>
          <p:cNvPr id="25" name="Rectangle 24">
            <a:extLst>
              <a:ext uri="{FF2B5EF4-FFF2-40B4-BE49-F238E27FC236}">
                <a16:creationId xmlns:a16="http://schemas.microsoft.com/office/drawing/2014/main" id="{658F9EF9-9A00-C7DD-6B3C-0760A62AD132}"/>
              </a:ext>
            </a:extLst>
          </p:cNvPr>
          <p:cNvSpPr/>
          <p:nvPr userDrawn="1"/>
        </p:nvSpPr>
        <p:spPr bwMode="auto">
          <a:xfrm>
            <a:off x="-3" y="0"/>
            <a:ext cx="12436477" cy="3570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D249377A-F4E2-F2B6-1291-981F2844CB82}"/>
              </a:ext>
            </a:extLst>
          </p:cNvPr>
          <p:cNvSpPr/>
          <p:nvPr userDrawn="1"/>
        </p:nvSpPr>
        <p:spPr bwMode="auto">
          <a:xfrm>
            <a:off x="-3" y="6637474"/>
            <a:ext cx="12436478" cy="3570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AA223CEF-0055-62EC-2EA9-B762EC3CD697}"/>
              </a:ext>
            </a:extLst>
          </p:cNvPr>
          <p:cNvCxnSpPr/>
          <p:nvPr userDrawn="1"/>
        </p:nvCxnSpPr>
        <p:spPr>
          <a:xfrm>
            <a:off x="-4" y="385588"/>
            <a:ext cx="12436478" cy="0"/>
          </a:xfrm>
          <a:prstGeom prst="line">
            <a:avLst/>
          </a:prstGeom>
          <a:ln w="53975">
            <a:solidFill>
              <a:srgbClr val="F591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object 10">
            <a:extLst>
              <a:ext uri="{FF2B5EF4-FFF2-40B4-BE49-F238E27FC236}">
                <a16:creationId xmlns:a16="http://schemas.microsoft.com/office/drawing/2014/main" id="{FDAC7605-1A2A-2BC3-3AC8-3BD446317472}"/>
              </a:ext>
            </a:extLst>
          </p:cNvPr>
          <p:cNvSpPr txBox="1"/>
          <p:nvPr userDrawn="1"/>
        </p:nvSpPr>
        <p:spPr>
          <a:xfrm>
            <a:off x="9752328" y="6715566"/>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a:solidFill>
                  <a:schemeClr val="bg1"/>
                </a:solidFill>
              </a:rPr>
              <a:t>@</a:t>
            </a:r>
            <a:r>
              <a:rPr spc="-65" baseline="0">
                <a:solidFill>
                  <a:schemeClr val="bg1"/>
                </a:solidFill>
              </a:rPr>
              <a:t> </a:t>
            </a:r>
            <a:r>
              <a:rPr spc="-50" baseline="0">
                <a:solidFill>
                  <a:schemeClr val="bg1"/>
                </a:solidFill>
              </a:rPr>
              <a:t>202</a:t>
            </a:r>
            <a:r>
              <a:rPr lang="en-US" spc="-50" baseline="0">
                <a:solidFill>
                  <a:schemeClr val="bg1"/>
                </a:solidFill>
              </a:rPr>
              <a:t>5</a:t>
            </a:r>
            <a:r>
              <a:rPr spc="-65" baseline="0">
                <a:solidFill>
                  <a:schemeClr val="bg1"/>
                </a:solidFill>
              </a:rPr>
              <a:t> </a:t>
            </a:r>
            <a:r>
              <a:rPr spc="60" baseline="0">
                <a:solidFill>
                  <a:schemeClr val="bg1"/>
                </a:solidFill>
              </a:rPr>
              <a:t>Dynamic</a:t>
            </a:r>
            <a:r>
              <a:rPr spc="-65" baseline="0">
                <a:solidFill>
                  <a:schemeClr val="bg1"/>
                </a:solidFill>
              </a:rPr>
              <a:t> </a:t>
            </a:r>
            <a:r>
              <a:rPr spc="40" baseline="0">
                <a:solidFill>
                  <a:schemeClr val="bg1"/>
                </a:solidFill>
              </a:rPr>
              <a:t>Communities</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14" r:id="rId2"/>
    <p:sldLayoutId id="2147484339" r:id="rId3"/>
    <p:sldLayoutId id="2147484295" r:id="rId4"/>
    <p:sldLayoutId id="2147484297" r:id="rId5"/>
    <p:sldLayoutId id="2147484264" r:id="rId6"/>
    <p:sldLayoutId id="2147484337" r:id="rId7"/>
    <p:sldLayoutId id="2147484341" r:id="rId8"/>
    <p:sldLayoutId id="2147484342" r:id="rId9"/>
    <p:sldLayoutId id="2147484343" r:id="rId10"/>
    <p:sldLayoutId id="2147484344" r:id="rId11"/>
    <p:sldLayoutId id="2147484365" r:id="rId12"/>
    <p:sldLayoutId id="2147484347" r:id="rId13"/>
    <p:sldLayoutId id="2147484366" r:id="rId14"/>
    <p:sldLayoutId id="2147484367" r:id="rId15"/>
  </p:sldLayoutIdLst>
  <p:transition>
    <p:fade/>
  </p:transition>
  <p:txStyles>
    <p:title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5CEBA-2515-2B2D-E729-A0429CFDEBDD}"/>
              </a:ext>
            </a:extLst>
          </p:cNvPr>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9E5176-9F35-35F4-9F58-8999CDAD2A2F}"/>
              </a:ext>
            </a:extLst>
          </p:cNvPr>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DDD3F-B92D-F18C-30AE-AB40DA502B95}"/>
              </a:ext>
            </a:extLst>
          </p:cNvPr>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E41419FB-D837-7647-AC90-84F19AB974CA}" type="datetimeFigureOut">
              <a:rPr lang="en-US" smtClean="0"/>
              <a:t>10/10/2025</a:t>
            </a:fld>
            <a:endParaRPr lang="en-US"/>
          </a:p>
        </p:txBody>
      </p:sp>
      <p:sp>
        <p:nvSpPr>
          <p:cNvPr id="5" name="Footer Placeholder 4">
            <a:extLst>
              <a:ext uri="{FF2B5EF4-FFF2-40B4-BE49-F238E27FC236}">
                <a16:creationId xmlns:a16="http://schemas.microsoft.com/office/drawing/2014/main" id="{07A22FAE-66D8-8757-6FC4-9872E71BCA5A}"/>
              </a:ext>
            </a:extLst>
          </p:cNvPr>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2052C6-8BA9-0863-F91D-6A455ABCF8AC}"/>
              </a:ext>
            </a:extLst>
          </p:cNvPr>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3F03BB20-E12A-E14B-92E8-05542924BD38}" type="slidenum">
              <a:rPr lang="en-US" smtClean="0"/>
              <a:t>‹#›</a:t>
            </a:fld>
            <a:endParaRPr lang="en-US"/>
          </a:p>
        </p:txBody>
      </p:sp>
    </p:spTree>
    <p:extLst>
      <p:ext uri="{BB962C8B-B14F-4D97-AF65-F5344CB8AC3E}">
        <p14:creationId xmlns:p14="http://schemas.microsoft.com/office/powerpoint/2010/main" val="3672830138"/>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D9A7C-1210-A2E3-4936-753F4D448E16}"/>
              </a:ext>
            </a:extLst>
          </p:cNvPr>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00E567-B43C-F191-A69E-49D27BDB92C0}"/>
              </a:ext>
            </a:extLst>
          </p:cNvPr>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463159"/>
      </p:ext>
    </p:extLst>
  </p:cSld>
  <p:clrMap bg1="lt1" tx1="dk1" bg2="lt2" tx2="dk2" accent1="accent1" accent2="accent2" accent3="accent3" accent4="accent4" accent5="accent5" accent6="accent6" hlink="hlink" folHlink="folHlink"/>
  <p:sldLayoutIdLst>
    <p:sldLayoutId id="21474843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download/details.aspx?id=58494"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hyperlink" Target="mailto:RSMBusCtrl01@xxxxxxx.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hyperlink" Target="https://www.microsoft.com/en-us/download/details.aspx?id=58494"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ithub.com/JeffLandeen/2025SummitNA_BCandPowerBI" TargetMode="Externa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 name="Picture 8" descr="A city with a lake surrounded by trees&#10;&#10;Description automatically generated">
            <a:extLst>
              <a:ext uri="{FF2B5EF4-FFF2-40B4-BE49-F238E27FC236}">
                <a16:creationId xmlns:a16="http://schemas.microsoft.com/office/drawing/2014/main" id="{8DA549A9-A92C-560A-3CBC-321A1F06B806}"/>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6" name="TextBox 5">
            <a:extLst>
              <a:ext uri="{FF2B5EF4-FFF2-40B4-BE49-F238E27FC236}">
                <a16:creationId xmlns:a16="http://schemas.microsoft.com/office/drawing/2014/main" id="{44586EA9-A13B-915E-90A2-4D47785BF0D0}"/>
              </a:ext>
            </a:extLst>
          </p:cNvPr>
          <p:cNvSpPr txBox="1"/>
          <p:nvPr/>
        </p:nvSpPr>
        <p:spPr>
          <a:xfrm>
            <a:off x="3397894" y="2634131"/>
            <a:ext cx="6172200" cy="1348061"/>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DYNAMICS 365 </a:t>
            </a:r>
            <a:br>
              <a:rPr lang="en-US" sz="3800">
                <a:solidFill>
                  <a:srgbClr val="1B4499"/>
                </a:solidFill>
                <a:latin typeface="segoe ui black"/>
                <a:ea typeface="segoe ui black"/>
                <a:cs typeface="Poppins SemiBold"/>
              </a:rPr>
            </a:br>
            <a:r>
              <a:rPr lang="en-US" sz="3800">
                <a:solidFill>
                  <a:srgbClr val="1B4499"/>
                </a:solidFill>
                <a:latin typeface="segoe ui black"/>
                <a:ea typeface="segoe ui black"/>
                <a:cs typeface="Poppins SemiBold"/>
              </a:rPr>
              <a:t>BUSINESS CENTRAL (NAV)</a:t>
            </a:r>
          </a:p>
        </p:txBody>
      </p:sp>
      <p:pic>
        <p:nvPicPr>
          <p:cNvPr id="4" name="Picture 3" descr="A blue and white hexagon shaped badge with text and images&#10;&#10;Description automatically generated">
            <a:extLst>
              <a:ext uri="{FF2B5EF4-FFF2-40B4-BE49-F238E27FC236}">
                <a16:creationId xmlns:a16="http://schemas.microsoft.com/office/drawing/2014/main" id="{4E94BB5E-B54C-0CB5-7616-F73D535CE89C}"/>
              </a:ext>
            </a:extLst>
          </p:cNvPr>
          <p:cNvPicPr>
            <a:picLocks noChangeAspect="1"/>
          </p:cNvPicPr>
          <p:nvPr/>
        </p:nvPicPr>
        <p:blipFill>
          <a:blip r:embed="rId4"/>
          <a:stretch>
            <a:fillRect/>
          </a:stretch>
        </p:blipFill>
        <p:spPr>
          <a:xfrm>
            <a:off x="9192126" y="3437875"/>
            <a:ext cx="2996180" cy="3471764"/>
          </a:xfrm>
          <a:prstGeom prst="rect">
            <a:avLst/>
          </a:prstGeom>
        </p:spPr>
      </p:pic>
    </p:spTree>
    <p:extLst>
      <p:ext uri="{BB962C8B-B14F-4D97-AF65-F5344CB8AC3E}">
        <p14:creationId xmlns:p14="http://schemas.microsoft.com/office/powerpoint/2010/main" val="373274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Visual Studio Code</a:t>
            </a:r>
          </a:p>
        </p:txBody>
      </p:sp>
      <p:sp>
        <p:nvSpPr>
          <p:cNvPr id="4" name="TextBox 3">
            <a:extLst>
              <a:ext uri="{FF2B5EF4-FFF2-40B4-BE49-F238E27FC236}">
                <a16:creationId xmlns:a16="http://schemas.microsoft.com/office/drawing/2014/main" id="{B74F11C7-7987-456D-B85B-D95BC0872ADB}"/>
              </a:ext>
            </a:extLst>
          </p:cNvPr>
          <p:cNvSpPr txBox="1"/>
          <p:nvPr/>
        </p:nvSpPr>
        <p:spPr>
          <a:xfrm>
            <a:off x="274637" y="1164444"/>
            <a:ext cx="6229428"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“Windows”</a:t>
            </a: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BA1FB7D4-5310-DC3B-D154-E2F075714E51}"/>
              </a:ext>
            </a:extLst>
          </p:cNvPr>
          <p:cNvPicPr>
            <a:picLocks noChangeAspect="1"/>
          </p:cNvPicPr>
          <p:nvPr/>
        </p:nvPicPr>
        <p:blipFill>
          <a:blip r:embed="rId3"/>
          <a:stretch>
            <a:fillRect/>
          </a:stretch>
        </p:blipFill>
        <p:spPr>
          <a:xfrm>
            <a:off x="2972619" y="1675370"/>
            <a:ext cx="6491236" cy="4820011"/>
          </a:xfrm>
          <a:prstGeom prst="rect">
            <a:avLst/>
          </a:prstGeom>
        </p:spPr>
      </p:pic>
    </p:spTree>
    <p:extLst>
      <p:ext uri="{BB962C8B-B14F-4D97-AF65-F5344CB8AC3E}">
        <p14:creationId xmlns:p14="http://schemas.microsoft.com/office/powerpoint/2010/main" val="8085523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Visual Studio Code</a:t>
            </a:r>
          </a:p>
        </p:txBody>
      </p:sp>
      <p:sp>
        <p:nvSpPr>
          <p:cNvPr id="4" name="TextBox 3">
            <a:extLst>
              <a:ext uri="{FF2B5EF4-FFF2-40B4-BE49-F238E27FC236}">
                <a16:creationId xmlns:a16="http://schemas.microsoft.com/office/drawing/2014/main" id="{B74F11C7-7987-456D-B85B-D95BC0872ADB}"/>
              </a:ext>
            </a:extLst>
          </p:cNvPr>
          <p:cNvSpPr txBox="1"/>
          <p:nvPr/>
        </p:nvSpPr>
        <p:spPr>
          <a:xfrm>
            <a:off x="84137" y="1163314"/>
            <a:ext cx="11925300" cy="1222386"/>
          </a:xfrm>
          <a:prstGeom prst="rect">
            <a:avLst/>
          </a:prstGeom>
          <a:noFill/>
        </p:spPr>
        <p:txBody>
          <a:bodyPr wrap="square" rtlCol="0">
            <a:spAutoFit/>
          </a:bodyPr>
          <a:lstStyle/>
          <a:p>
            <a:pPr defTabSz="932597">
              <a:defRPr/>
            </a:pPr>
            <a:r>
              <a:rPr lang="en-US" sz="1836">
                <a:solidFill>
                  <a:srgbClr val="595959"/>
                </a:solidFill>
                <a:latin typeface="Arial" panose="020B0604020202020204"/>
              </a:rPr>
              <a:t>A Download should display in the web browser’s download icon and present a download page. Open the .exe file once the download completes. </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7" name="Picture 6">
            <a:extLst>
              <a:ext uri="{FF2B5EF4-FFF2-40B4-BE49-F238E27FC236}">
                <a16:creationId xmlns:a16="http://schemas.microsoft.com/office/drawing/2014/main" id="{86A42B43-C6EE-699E-2242-46CC7083A3F4}"/>
              </a:ext>
            </a:extLst>
          </p:cNvPr>
          <p:cNvPicPr>
            <a:picLocks noChangeAspect="1"/>
          </p:cNvPicPr>
          <p:nvPr/>
        </p:nvPicPr>
        <p:blipFill>
          <a:blip r:embed="rId3"/>
          <a:stretch>
            <a:fillRect/>
          </a:stretch>
        </p:blipFill>
        <p:spPr>
          <a:xfrm>
            <a:off x="154791" y="1826004"/>
            <a:ext cx="9676190" cy="1780952"/>
          </a:xfrm>
          <a:prstGeom prst="rect">
            <a:avLst/>
          </a:prstGeom>
        </p:spPr>
      </p:pic>
      <p:pic>
        <p:nvPicPr>
          <p:cNvPr id="9" name="Picture 8">
            <a:extLst>
              <a:ext uri="{FF2B5EF4-FFF2-40B4-BE49-F238E27FC236}">
                <a16:creationId xmlns:a16="http://schemas.microsoft.com/office/drawing/2014/main" id="{CC385221-4DAC-C978-9C80-CC437F1DE9B9}"/>
              </a:ext>
            </a:extLst>
          </p:cNvPr>
          <p:cNvPicPr>
            <a:picLocks noChangeAspect="1"/>
          </p:cNvPicPr>
          <p:nvPr/>
        </p:nvPicPr>
        <p:blipFill>
          <a:blip r:embed="rId4"/>
          <a:stretch>
            <a:fillRect/>
          </a:stretch>
        </p:blipFill>
        <p:spPr>
          <a:xfrm>
            <a:off x="7819360" y="1826004"/>
            <a:ext cx="4023242" cy="1402468"/>
          </a:xfrm>
          <a:prstGeom prst="rect">
            <a:avLst/>
          </a:prstGeom>
        </p:spPr>
      </p:pic>
      <p:pic>
        <p:nvPicPr>
          <p:cNvPr id="15" name="Picture 14">
            <a:extLst>
              <a:ext uri="{FF2B5EF4-FFF2-40B4-BE49-F238E27FC236}">
                <a16:creationId xmlns:a16="http://schemas.microsoft.com/office/drawing/2014/main" id="{8791E1F4-28F5-E97A-36D4-BFBDAFA28B7E}"/>
              </a:ext>
            </a:extLst>
          </p:cNvPr>
          <p:cNvPicPr>
            <a:picLocks noChangeAspect="1"/>
          </p:cNvPicPr>
          <p:nvPr/>
        </p:nvPicPr>
        <p:blipFill>
          <a:blip r:embed="rId5"/>
          <a:stretch>
            <a:fillRect/>
          </a:stretch>
        </p:blipFill>
        <p:spPr>
          <a:xfrm>
            <a:off x="464465" y="3497262"/>
            <a:ext cx="5980952" cy="2895238"/>
          </a:xfrm>
          <a:prstGeom prst="rect">
            <a:avLst/>
          </a:prstGeom>
        </p:spPr>
      </p:pic>
    </p:spTree>
    <p:extLst>
      <p:ext uri="{BB962C8B-B14F-4D97-AF65-F5344CB8AC3E}">
        <p14:creationId xmlns:p14="http://schemas.microsoft.com/office/powerpoint/2010/main" val="40491674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Visual Studio Code</a:t>
            </a:r>
          </a:p>
        </p:txBody>
      </p:sp>
      <p:sp>
        <p:nvSpPr>
          <p:cNvPr id="4" name="TextBox 3">
            <a:extLst>
              <a:ext uri="{FF2B5EF4-FFF2-40B4-BE49-F238E27FC236}">
                <a16:creationId xmlns:a16="http://schemas.microsoft.com/office/drawing/2014/main" id="{B74F11C7-7987-456D-B85B-D95BC0872ADB}"/>
              </a:ext>
            </a:extLst>
          </p:cNvPr>
          <p:cNvSpPr txBox="1"/>
          <p:nvPr/>
        </p:nvSpPr>
        <p:spPr>
          <a:xfrm>
            <a:off x="236537" y="1191009"/>
            <a:ext cx="8130853"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“I accept the agreement” and Click Next</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7" name="Picture 6">
            <a:extLst>
              <a:ext uri="{FF2B5EF4-FFF2-40B4-BE49-F238E27FC236}">
                <a16:creationId xmlns:a16="http://schemas.microsoft.com/office/drawing/2014/main" id="{51A79B1E-6110-0601-C706-8491BEF32F9E}"/>
              </a:ext>
            </a:extLst>
          </p:cNvPr>
          <p:cNvPicPr>
            <a:picLocks noChangeAspect="1"/>
          </p:cNvPicPr>
          <p:nvPr/>
        </p:nvPicPr>
        <p:blipFill>
          <a:blip r:embed="rId3"/>
          <a:stretch>
            <a:fillRect/>
          </a:stretch>
        </p:blipFill>
        <p:spPr>
          <a:xfrm>
            <a:off x="3370618" y="1670300"/>
            <a:ext cx="5695238" cy="4419048"/>
          </a:xfrm>
          <a:prstGeom prst="rect">
            <a:avLst/>
          </a:prstGeom>
        </p:spPr>
      </p:pic>
    </p:spTree>
    <p:extLst>
      <p:ext uri="{BB962C8B-B14F-4D97-AF65-F5344CB8AC3E}">
        <p14:creationId xmlns:p14="http://schemas.microsoft.com/office/powerpoint/2010/main" val="15966573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Visual Studio Code</a:t>
            </a:r>
          </a:p>
        </p:txBody>
      </p:sp>
      <p:sp>
        <p:nvSpPr>
          <p:cNvPr id="4" name="TextBox 3">
            <a:extLst>
              <a:ext uri="{FF2B5EF4-FFF2-40B4-BE49-F238E27FC236}">
                <a16:creationId xmlns:a16="http://schemas.microsoft.com/office/drawing/2014/main" id="{B74F11C7-7987-456D-B85B-D95BC0872ADB}"/>
              </a:ext>
            </a:extLst>
          </p:cNvPr>
          <p:cNvSpPr txBox="1"/>
          <p:nvPr/>
        </p:nvSpPr>
        <p:spPr>
          <a:xfrm>
            <a:off x="159680" y="1164444"/>
            <a:ext cx="8737498" cy="1222386"/>
          </a:xfrm>
          <a:prstGeom prst="rect">
            <a:avLst/>
          </a:prstGeom>
          <a:noFill/>
        </p:spPr>
        <p:txBody>
          <a:bodyPr wrap="square" rtlCol="0">
            <a:spAutoFit/>
          </a:bodyPr>
          <a:lstStyle/>
          <a:p>
            <a:pPr defTabSz="932597">
              <a:defRPr/>
            </a:pPr>
            <a:r>
              <a:rPr lang="en-US" sz="1836">
                <a:solidFill>
                  <a:srgbClr val="595959"/>
                </a:solidFill>
                <a:latin typeface="Arial" panose="020B0604020202020204"/>
              </a:rPr>
              <a:t>Leave All Defaults Checked (Creating a Desktop Icon is Optional), then Click Next</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9" name="Picture 8">
            <a:extLst>
              <a:ext uri="{FF2B5EF4-FFF2-40B4-BE49-F238E27FC236}">
                <a16:creationId xmlns:a16="http://schemas.microsoft.com/office/drawing/2014/main" id="{FD5B5675-9A61-E902-B19B-8CC01673DF1A}"/>
              </a:ext>
            </a:extLst>
          </p:cNvPr>
          <p:cNvPicPr>
            <a:picLocks noChangeAspect="1"/>
          </p:cNvPicPr>
          <p:nvPr/>
        </p:nvPicPr>
        <p:blipFill>
          <a:blip r:embed="rId3"/>
          <a:stretch>
            <a:fillRect/>
          </a:stretch>
        </p:blipFill>
        <p:spPr>
          <a:xfrm>
            <a:off x="3089264" y="1775637"/>
            <a:ext cx="5695238" cy="4419048"/>
          </a:xfrm>
          <a:prstGeom prst="rect">
            <a:avLst/>
          </a:prstGeom>
        </p:spPr>
      </p:pic>
    </p:spTree>
    <p:extLst>
      <p:ext uri="{BB962C8B-B14F-4D97-AF65-F5344CB8AC3E}">
        <p14:creationId xmlns:p14="http://schemas.microsoft.com/office/powerpoint/2010/main" val="92197307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Visual Studio Code</a:t>
            </a:r>
          </a:p>
        </p:txBody>
      </p:sp>
      <p:sp>
        <p:nvSpPr>
          <p:cNvPr id="4" name="TextBox 3">
            <a:extLst>
              <a:ext uri="{FF2B5EF4-FFF2-40B4-BE49-F238E27FC236}">
                <a16:creationId xmlns:a16="http://schemas.microsoft.com/office/drawing/2014/main" id="{B74F11C7-7987-456D-B85B-D95BC0872ADB}"/>
              </a:ext>
            </a:extLst>
          </p:cNvPr>
          <p:cNvSpPr txBox="1"/>
          <p:nvPr/>
        </p:nvSpPr>
        <p:spPr>
          <a:xfrm>
            <a:off x="84137" y="1164444"/>
            <a:ext cx="8737498" cy="1246721"/>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Install to Begin Installation</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626D5482-033D-7616-07DD-AF52DC3FC750}"/>
              </a:ext>
            </a:extLst>
          </p:cNvPr>
          <p:cNvPicPr>
            <a:picLocks noChangeAspect="1"/>
          </p:cNvPicPr>
          <p:nvPr/>
        </p:nvPicPr>
        <p:blipFill>
          <a:blip r:embed="rId3"/>
          <a:stretch>
            <a:fillRect/>
          </a:stretch>
        </p:blipFill>
        <p:spPr>
          <a:xfrm>
            <a:off x="3370618" y="1787804"/>
            <a:ext cx="5695238" cy="4419048"/>
          </a:xfrm>
          <a:prstGeom prst="rect">
            <a:avLst/>
          </a:prstGeom>
        </p:spPr>
      </p:pic>
    </p:spTree>
    <p:extLst>
      <p:ext uri="{BB962C8B-B14F-4D97-AF65-F5344CB8AC3E}">
        <p14:creationId xmlns:p14="http://schemas.microsoft.com/office/powerpoint/2010/main" val="21645289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3CA6E5-1C27-160A-3057-4C440D7A7C13}"/>
              </a:ext>
            </a:extLst>
          </p:cNvPr>
          <p:cNvPicPr>
            <a:picLocks noGrp="1" noChangeAspect="1"/>
          </p:cNvPicPr>
          <p:nvPr>
            <p:ph sz="quarter" idx="10"/>
          </p:nvPr>
        </p:nvPicPr>
        <p:blipFill>
          <a:blip r:embed="rId2"/>
          <a:stretch>
            <a:fillRect/>
          </a:stretch>
        </p:blipFill>
        <p:spPr>
          <a:xfrm>
            <a:off x="3370618" y="1928155"/>
            <a:ext cx="5695238" cy="4419048"/>
          </a:xfrm>
        </p:spPr>
      </p:pic>
      <p:sp>
        <p:nvSpPr>
          <p:cNvPr id="3" name="Title 2">
            <a:extLst>
              <a:ext uri="{FF2B5EF4-FFF2-40B4-BE49-F238E27FC236}">
                <a16:creationId xmlns:a16="http://schemas.microsoft.com/office/drawing/2014/main" id="{C3792675-EFB0-C212-B18B-80D7AFF0D6B2}"/>
              </a:ext>
            </a:extLst>
          </p:cNvPr>
          <p:cNvSpPr>
            <a:spLocks noGrp="1"/>
          </p:cNvSpPr>
          <p:nvPr>
            <p:ph type="title"/>
          </p:nvPr>
        </p:nvSpPr>
        <p:spPr/>
        <p:txBody>
          <a:bodyPr/>
          <a:lstStyle/>
          <a:p>
            <a:r>
              <a:rPr lang="en-US">
                <a:latin typeface="Arial"/>
                <a:cs typeface="Arial"/>
              </a:rPr>
              <a:t>Downloading Visual Studio Code</a:t>
            </a:r>
            <a:endParaRPr lang="en-US"/>
          </a:p>
        </p:txBody>
      </p:sp>
    </p:spTree>
    <p:extLst>
      <p:ext uri="{BB962C8B-B14F-4D97-AF65-F5344CB8AC3E}">
        <p14:creationId xmlns:p14="http://schemas.microsoft.com/office/powerpoint/2010/main" val="33171774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0" y="1164444"/>
            <a:ext cx="9027238" cy="670445"/>
          </a:xfrm>
          <a:prstGeom prst="rect">
            <a:avLst/>
          </a:prstGeom>
          <a:noFill/>
        </p:spPr>
        <p:txBody>
          <a:bodyPr wrap="square" rtlCol="0">
            <a:spAutoFit/>
          </a:bodyPr>
          <a:lstStyle/>
          <a:p>
            <a:r>
              <a:rPr lang="en-US" sz="1836"/>
              <a:t>Navigate to: </a:t>
            </a:r>
            <a:r>
              <a:rPr lang="en-US" sz="1836">
                <a:hlinkClick r:id="rId3"/>
              </a:rPr>
              <a:t>https://www.microsoft.com/en-us/download/details.aspx?id=58494</a:t>
            </a:r>
            <a:r>
              <a:rPr lang="en-US" sz="1836"/>
              <a:t> </a:t>
            </a:r>
          </a:p>
          <a:p>
            <a:endParaRPr lang="en-US" sz="1836"/>
          </a:p>
        </p:txBody>
      </p:sp>
      <p:pic>
        <p:nvPicPr>
          <p:cNvPr id="7" name="Picture 6">
            <a:extLst>
              <a:ext uri="{FF2B5EF4-FFF2-40B4-BE49-F238E27FC236}">
                <a16:creationId xmlns:a16="http://schemas.microsoft.com/office/drawing/2014/main" id="{3FC8A0A8-2831-6FCC-9D1F-ED46AD7B527A}"/>
              </a:ext>
            </a:extLst>
          </p:cNvPr>
          <p:cNvPicPr>
            <a:picLocks noChangeAspect="1"/>
          </p:cNvPicPr>
          <p:nvPr/>
        </p:nvPicPr>
        <p:blipFill>
          <a:blip r:embed="rId4"/>
          <a:stretch>
            <a:fillRect/>
          </a:stretch>
        </p:blipFill>
        <p:spPr>
          <a:xfrm>
            <a:off x="1138795" y="1596737"/>
            <a:ext cx="10158884" cy="5029026"/>
          </a:xfrm>
          <a:prstGeom prst="rect">
            <a:avLst/>
          </a:prstGeom>
        </p:spPr>
      </p:pic>
    </p:spTree>
    <p:extLst>
      <p:ext uri="{BB962C8B-B14F-4D97-AF65-F5344CB8AC3E}">
        <p14:creationId xmlns:p14="http://schemas.microsoft.com/office/powerpoint/2010/main" val="6184335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0" y="1211262"/>
            <a:ext cx="6229428"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Download</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AB330FC0-D242-8F59-5FE4-92DD1243D153}"/>
              </a:ext>
            </a:extLst>
          </p:cNvPr>
          <p:cNvPicPr>
            <a:picLocks noChangeAspect="1"/>
          </p:cNvPicPr>
          <p:nvPr/>
        </p:nvPicPr>
        <p:blipFill>
          <a:blip r:embed="rId3"/>
          <a:stretch>
            <a:fillRect/>
          </a:stretch>
        </p:blipFill>
        <p:spPr>
          <a:xfrm>
            <a:off x="1215852" y="1497204"/>
            <a:ext cx="10359944" cy="5128558"/>
          </a:xfrm>
          <a:prstGeom prst="rect">
            <a:avLst/>
          </a:prstGeom>
        </p:spPr>
      </p:pic>
    </p:spTree>
    <p:extLst>
      <p:ext uri="{BB962C8B-B14F-4D97-AF65-F5344CB8AC3E}">
        <p14:creationId xmlns:p14="http://schemas.microsoft.com/office/powerpoint/2010/main" val="20894801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17081" y="1164444"/>
            <a:ext cx="10783791" cy="939873"/>
          </a:xfrm>
          <a:prstGeom prst="rect">
            <a:avLst/>
          </a:prstGeom>
          <a:noFill/>
        </p:spPr>
        <p:txBody>
          <a:bodyPr wrap="square" rtlCol="0">
            <a:spAutoFit/>
          </a:bodyPr>
          <a:lstStyle/>
          <a:p>
            <a:pPr defTabSz="932597">
              <a:defRPr/>
            </a:pPr>
            <a:r>
              <a:rPr lang="en-US" sz="1836">
                <a:solidFill>
                  <a:srgbClr val="595959"/>
                </a:solidFill>
                <a:latin typeface="Arial" panose="020B0604020202020204"/>
              </a:rPr>
              <a:t>The download should trigger instantly and download the most recent version of </a:t>
            </a:r>
            <a:r>
              <a:rPr lang="en-US" sz="1836" err="1">
                <a:solidFill>
                  <a:srgbClr val="595959"/>
                </a:solidFill>
                <a:latin typeface="Arial" panose="020B0604020202020204"/>
              </a:rPr>
              <a:t>PowerBI</a:t>
            </a: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9" name="Picture 8">
            <a:extLst>
              <a:ext uri="{FF2B5EF4-FFF2-40B4-BE49-F238E27FC236}">
                <a16:creationId xmlns:a16="http://schemas.microsoft.com/office/drawing/2014/main" id="{37DC9E5D-3F8D-CE83-9FE0-CA93EB6CB4C4}"/>
              </a:ext>
            </a:extLst>
          </p:cNvPr>
          <p:cNvPicPr>
            <a:picLocks noChangeAspect="1"/>
          </p:cNvPicPr>
          <p:nvPr/>
        </p:nvPicPr>
        <p:blipFill>
          <a:blip r:embed="rId3"/>
          <a:stretch>
            <a:fillRect/>
          </a:stretch>
        </p:blipFill>
        <p:spPr>
          <a:xfrm>
            <a:off x="17081" y="1928386"/>
            <a:ext cx="10530029" cy="2386018"/>
          </a:xfrm>
          <a:prstGeom prst="rect">
            <a:avLst/>
          </a:prstGeom>
        </p:spPr>
      </p:pic>
      <p:pic>
        <p:nvPicPr>
          <p:cNvPr id="12" name="Picture 11">
            <a:extLst>
              <a:ext uri="{FF2B5EF4-FFF2-40B4-BE49-F238E27FC236}">
                <a16:creationId xmlns:a16="http://schemas.microsoft.com/office/drawing/2014/main" id="{852E1C1F-A071-6EF2-99FE-BD75E6BC8B97}"/>
              </a:ext>
            </a:extLst>
          </p:cNvPr>
          <p:cNvPicPr>
            <a:picLocks noChangeAspect="1"/>
          </p:cNvPicPr>
          <p:nvPr/>
        </p:nvPicPr>
        <p:blipFill>
          <a:blip r:embed="rId4"/>
          <a:stretch>
            <a:fillRect/>
          </a:stretch>
        </p:blipFill>
        <p:spPr>
          <a:xfrm>
            <a:off x="7016849" y="1580514"/>
            <a:ext cx="2438095" cy="990476"/>
          </a:xfrm>
          <a:prstGeom prst="rect">
            <a:avLst/>
          </a:prstGeom>
        </p:spPr>
      </p:pic>
      <p:pic>
        <p:nvPicPr>
          <p:cNvPr id="14" name="Picture 13">
            <a:extLst>
              <a:ext uri="{FF2B5EF4-FFF2-40B4-BE49-F238E27FC236}">
                <a16:creationId xmlns:a16="http://schemas.microsoft.com/office/drawing/2014/main" id="{4D291A9F-207B-9EC6-389D-02B57E5A546C}"/>
              </a:ext>
            </a:extLst>
          </p:cNvPr>
          <p:cNvPicPr>
            <a:picLocks noChangeAspect="1"/>
          </p:cNvPicPr>
          <p:nvPr/>
        </p:nvPicPr>
        <p:blipFill>
          <a:blip r:embed="rId5"/>
          <a:stretch>
            <a:fillRect/>
          </a:stretch>
        </p:blipFill>
        <p:spPr>
          <a:xfrm>
            <a:off x="2903514" y="4314404"/>
            <a:ext cx="5155264" cy="2285500"/>
          </a:xfrm>
          <a:prstGeom prst="rect">
            <a:avLst/>
          </a:prstGeom>
        </p:spPr>
      </p:pic>
    </p:spTree>
    <p:extLst>
      <p:ext uri="{BB962C8B-B14F-4D97-AF65-F5344CB8AC3E}">
        <p14:creationId xmlns:p14="http://schemas.microsoft.com/office/powerpoint/2010/main" val="5442211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Next, you may have to grant your computer permission for the next step to take place</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671DFA53-E31A-B0D3-66E2-8873D24F0ABE}"/>
              </a:ext>
            </a:extLst>
          </p:cNvPr>
          <p:cNvPicPr>
            <a:picLocks noChangeAspect="1"/>
          </p:cNvPicPr>
          <p:nvPr/>
        </p:nvPicPr>
        <p:blipFill>
          <a:blip r:embed="rId3"/>
          <a:stretch>
            <a:fillRect/>
          </a:stretch>
        </p:blipFill>
        <p:spPr>
          <a:xfrm>
            <a:off x="3720417" y="1792152"/>
            <a:ext cx="4714286" cy="3733333"/>
          </a:xfrm>
          <a:prstGeom prst="rect">
            <a:avLst/>
          </a:prstGeom>
        </p:spPr>
      </p:pic>
    </p:spTree>
    <p:extLst>
      <p:ext uri="{BB962C8B-B14F-4D97-AF65-F5344CB8AC3E}">
        <p14:creationId xmlns:p14="http://schemas.microsoft.com/office/powerpoint/2010/main" val="17099271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BDBD-8BBE-5558-32BA-5C7EFBA1378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07C5353-81EC-221B-836A-8A0D877103EE}"/>
              </a:ext>
            </a:extLst>
          </p:cNvPr>
          <p:cNvSpPr>
            <a:spLocks noGrp="1"/>
          </p:cNvSpPr>
          <p:nvPr>
            <p:ph type="title"/>
          </p:nvPr>
        </p:nvSpPr>
        <p:spPr>
          <a:xfrm>
            <a:off x="675733" y="2628499"/>
            <a:ext cx="6077634" cy="1351952"/>
          </a:xfrm>
          <a:ln>
            <a:noFill/>
          </a:ln>
        </p:spPr>
        <p:txBody>
          <a:bodyPr/>
          <a:lstStyle>
            <a:lvl1pPr>
              <a:defRPr sz="4400"/>
            </a:lvl1pPr>
          </a:lstStyle>
          <a:p>
            <a:r>
              <a:rPr lang="en-US"/>
              <a:t>Unlocking the Power of Business Central with Power BI: Your First Extension</a:t>
            </a:r>
            <a:endParaRPr lang="en-US" b="1">
              <a:solidFill>
                <a:srgbClr val="1E275C"/>
              </a:solidFill>
            </a:endParaRPr>
          </a:p>
        </p:txBody>
      </p:sp>
    </p:spTree>
    <p:extLst>
      <p:ext uri="{BB962C8B-B14F-4D97-AF65-F5344CB8AC3E}">
        <p14:creationId xmlns:p14="http://schemas.microsoft.com/office/powerpoint/2010/main" val="3610533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Next</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C03E9413-B859-0734-35FC-58D489FE3390}"/>
              </a:ext>
            </a:extLst>
          </p:cNvPr>
          <p:cNvPicPr>
            <a:picLocks noChangeAspect="1"/>
          </p:cNvPicPr>
          <p:nvPr/>
        </p:nvPicPr>
        <p:blipFill>
          <a:blip r:embed="rId3"/>
          <a:stretch>
            <a:fillRect/>
          </a:stretch>
        </p:blipFill>
        <p:spPr>
          <a:xfrm>
            <a:off x="3553746" y="1792152"/>
            <a:ext cx="4714286" cy="3733333"/>
          </a:xfrm>
          <a:prstGeom prst="rect">
            <a:avLst/>
          </a:prstGeom>
        </p:spPr>
      </p:pic>
    </p:spTree>
    <p:extLst>
      <p:ext uri="{BB962C8B-B14F-4D97-AF65-F5344CB8AC3E}">
        <p14:creationId xmlns:p14="http://schemas.microsoft.com/office/powerpoint/2010/main" val="412031912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Check Mark to Accept License Agreement, then Click Next</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9" name="Picture 8">
            <a:extLst>
              <a:ext uri="{FF2B5EF4-FFF2-40B4-BE49-F238E27FC236}">
                <a16:creationId xmlns:a16="http://schemas.microsoft.com/office/drawing/2014/main" id="{D26688B8-FA04-C7BB-C579-A0FFC4DCA06A}"/>
              </a:ext>
            </a:extLst>
          </p:cNvPr>
          <p:cNvPicPr>
            <a:picLocks noChangeAspect="1"/>
          </p:cNvPicPr>
          <p:nvPr/>
        </p:nvPicPr>
        <p:blipFill>
          <a:blip r:embed="rId3"/>
          <a:stretch>
            <a:fillRect/>
          </a:stretch>
        </p:blipFill>
        <p:spPr>
          <a:xfrm>
            <a:off x="3258193" y="1898089"/>
            <a:ext cx="5725033" cy="4533763"/>
          </a:xfrm>
          <a:prstGeom prst="rect">
            <a:avLst/>
          </a:prstGeom>
        </p:spPr>
      </p:pic>
    </p:spTree>
    <p:extLst>
      <p:ext uri="{BB962C8B-B14F-4D97-AF65-F5344CB8AC3E}">
        <p14:creationId xmlns:p14="http://schemas.microsoft.com/office/powerpoint/2010/main" val="2694594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Allow for </a:t>
            </a:r>
            <a:r>
              <a:rPr lang="en-US" sz="1836" err="1">
                <a:solidFill>
                  <a:srgbClr val="595959"/>
                </a:solidFill>
                <a:latin typeface="Arial" panose="020B0604020202020204"/>
              </a:rPr>
              <a:t>PowerBI</a:t>
            </a:r>
            <a:r>
              <a:rPr lang="en-US" sz="1836">
                <a:solidFill>
                  <a:srgbClr val="595959"/>
                </a:solidFill>
                <a:latin typeface="Arial" panose="020B0604020202020204"/>
              </a:rPr>
              <a:t> to Install to Default Folder Path, then Click Next</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7051CBB9-2444-5863-F085-F15533708C8D}"/>
              </a:ext>
            </a:extLst>
          </p:cNvPr>
          <p:cNvPicPr>
            <a:picLocks noChangeAspect="1"/>
          </p:cNvPicPr>
          <p:nvPr/>
        </p:nvPicPr>
        <p:blipFill>
          <a:blip r:embed="rId3"/>
          <a:stretch>
            <a:fillRect/>
          </a:stretch>
        </p:blipFill>
        <p:spPr>
          <a:xfrm>
            <a:off x="3037129" y="1948331"/>
            <a:ext cx="5333148" cy="4223422"/>
          </a:xfrm>
          <a:prstGeom prst="rect">
            <a:avLst/>
          </a:prstGeom>
        </p:spPr>
      </p:pic>
    </p:spTree>
    <p:extLst>
      <p:ext uri="{BB962C8B-B14F-4D97-AF65-F5344CB8AC3E}">
        <p14:creationId xmlns:p14="http://schemas.microsoft.com/office/powerpoint/2010/main" val="28896235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Allow for </a:t>
            </a:r>
            <a:r>
              <a:rPr lang="en-US" sz="1836" err="1">
                <a:solidFill>
                  <a:srgbClr val="595959"/>
                </a:solidFill>
                <a:latin typeface="Arial" panose="020B0604020202020204"/>
              </a:rPr>
              <a:t>PowerBI</a:t>
            </a:r>
            <a:r>
              <a:rPr lang="en-US" sz="1836">
                <a:solidFill>
                  <a:srgbClr val="595959"/>
                </a:solidFill>
                <a:latin typeface="Arial" panose="020B0604020202020204"/>
              </a:rPr>
              <a:t> to Create a Desktop Shortcut (optional), then Click Install</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9B554485-3495-1CE4-817F-492945C68D40}"/>
              </a:ext>
            </a:extLst>
          </p:cNvPr>
          <p:cNvPicPr>
            <a:picLocks noChangeAspect="1"/>
          </p:cNvPicPr>
          <p:nvPr/>
        </p:nvPicPr>
        <p:blipFill>
          <a:blip r:embed="rId3"/>
          <a:stretch>
            <a:fillRect/>
          </a:stretch>
        </p:blipFill>
        <p:spPr>
          <a:xfrm>
            <a:off x="3308435" y="1801419"/>
            <a:ext cx="5634598" cy="4462146"/>
          </a:xfrm>
          <a:prstGeom prst="rect">
            <a:avLst/>
          </a:prstGeom>
        </p:spPr>
      </p:pic>
    </p:spTree>
    <p:extLst>
      <p:ext uri="{BB962C8B-B14F-4D97-AF65-F5344CB8AC3E}">
        <p14:creationId xmlns:p14="http://schemas.microsoft.com/office/powerpoint/2010/main" val="25656014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Downloading </a:t>
            </a:r>
            <a:r>
              <a:rPr lang="en-US" err="1">
                <a:latin typeface="Arial"/>
                <a:cs typeface="Arial"/>
              </a:rPr>
              <a:t>PowerBI</a:t>
            </a:r>
            <a:r>
              <a:rPr lang="en-US">
                <a:latin typeface="Arial"/>
                <a:cs typeface="Arial"/>
              </a:rPr>
              <a:t> Desktop</a:t>
            </a:r>
          </a:p>
        </p:txBody>
      </p:sp>
      <p:sp>
        <p:nvSpPr>
          <p:cNvPr id="3" name="TextBox 2">
            <a:extLst>
              <a:ext uri="{FF2B5EF4-FFF2-40B4-BE49-F238E27FC236}">
                <a16:creationId xmlns:a16="http://schemas.microsoft.com/office/drawing/2014/main" id="{66544F8B-0ABE-44E6-A7A8-7D75D3BFF787}"/>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Launch </a:t>
            </a:r>
            <a:r>
              <a:rPr lang="en-US" sz="1836" err="1">
                <a:solidFill>
                  <a:srgbClr val="595959"/>
                </a:solidFill>
                <a:latin typeface="Arial" panose="020B0604020202020204"/>
              </a:rPr>
              <a:t>PowerBI</a:t>
            </a:r>
            <a:r>
              <a:rPr lang="en-US" sz="1836">
                <a:solidFill>
                  <a:srgbClr val="595959"/>
                </a:solidFill>
                <a:latin typeface="Arial" panose="020B0604020202020204"/>
              </a:rPr>
              <a:t> Desktop to Confirm Installation (optional), then Click Finish</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8BEC736E-62D6-3D4E-DC41-B5921FA3A95D}"/>
              </a:ext>
            </a:extLst>
          </p:cNvPr>
          <p:cNvPicPr>
            <a:picLocks noChangeAspect="1"/>
          </p:cNvPicPr>
          <p:nvPr/>
        </p:nvPicPr>
        <p:blipFill>
          <a:blip r:embed="rId3"/>
          <a:stretch>
            <a:fillRect/>
          </a:stretch>
        </p:blipFill>
        <p:spPr>
          <a:xfrm>
            <a:off x="3861094" y="1948331"/>
            <a:ext cx="4714286" cy="3733333"/>
          </a:xfrm>
          <a:prstGeom prst="rect">
            <a:avLst/>
          </a:prstGeom>
        </p:spPr>
      </p:pic>
    </p:spTree>
    <p:extLst>
      <p:ext uri="{BB962C8B-B14F-4D97-AF65-F5344CB8AC3E}">
        <p14:creationId xmlns:p14="http://schemas.microsoft.com/office/powerpoint/2010/main" val="36712108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Configure VS Code 1</a:t>
            </a:r>
            <a:r>
              <a:rPr lang="en-US" baseline="30000">
                <a:latin typeface="Arial"/>
                <a:cs typeface="Arial"/>
              </a:rPr>
              <a:t>st</a:t>
            </a:r>
            <a:r>
              <a:rPr lang="en-US">
                <a:latin typeface="Arial"/>
                <a:cs typeface="Arial"/>
              </a:rPr>
              <a:t> Time Use</a:t>
            </a:r>
          </a:p>
        </p:txBody>
      </p:sp>
      <p:sp>
        <p:nvSpPr>
          <p:cNvPr id="3" name="TextBox 2">
            <a:extLst>
              <a:ext uri="{FF2B5EF4-FFF2-40B4-BE49-F238E27FC236}">
                <a16:creationId xmlns:a16="http://schemas.microsoft.com/office/drawing/2014/main" id="{1F3B7F27-FBB1-44D1-842B-522D1BA7DF4A}"/>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Open Visual Studio Code</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1CC00076-2BD3-D6AE-4ACD-0C577F66DA4A}"/>
              </a:ext>
            </a:extLst>
          </p:cNvPr>
          <p:cNvPicPr>
            <a:picLocks noChangeAspect="1"/>
          </p:cNvPicPr>
          <p:nvPr/>
        </p:nvPicPr>
        <p:blipFill>
          <a:blip r:embed="rId3"/>
          <a:stretch>
            <a:fillRect/>
          </a:stretch>
        </p:blipFill>
        <p:spPr>
          <a:xfrm>
            <a:off x="518994" y="1963502"/>
            <a:ext cx="11635991" cy="3574693"/>
          </a:xfrm>
          <a:prstGeom prst="rect">
            <a:avLst/>
          </a:prstGeom>
        </p:spPr>
      </p:pic>
    </p:spTree>
    <p:extLst>
      <p:ext uri="{BB962C8B-B14F-4D97-AF65-F5344CB8AC3E}">
        <p14:creationId xmlns:p14="http://schemas.microsoft.com/office/powerpoint/2010/main" val="15545612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Configure VS Code 1</a:t>
            </a:r>
            <a:r>
              <a:rPr lang="en-US" baseline="30000">
                <a:latin typeface="Arial"/>
                <a:cs typeface="Arial"/>
              </a:rPr>
              <a:t>st</a:t>
            </a:r>
            <a:r>
              <a:rPr lang="en-US">
                <a:latin typeface="Arial"/>
                <a:cs typeface="Arial"/>
              </a:rPr>
              <a:t> Time Use</a:t>
            </a:r>
          </a:p>
        </p:txBody>
      </p:sp>
      <p:sp>
        <p:nvSpPr>
          <p:cNvPr id="3" name="TextBox 2">
            <a:extLst>
              <a:ext uri="{FF2B5EF4-FFF2-40B4-BE49-F238E27FC236}">
                <a16:creationId xmlns:a16="http://schemas.microsoft.com/office/drawing/2014/main" id="{1F3B7F27-FBB1-44D1-842B-522D1BA7DF4A}"/>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Extensions</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7" name="Picture 6">
            <a:extLst>
              <a:ext uri="{FF2B5EF4-FFF2-40B4-BE49-F238E27FC236}">
                <a16:creationId xmlns:a16="http://schemas.microsoft.com/office/drawing/2014/main" id="{586525C8-E391-EC1A-8153-161A39776015}"/>
              </a:ext>
            </a:extLst>
          </p:cNvPr>
          <p:cNvPicPr>
            <a:picLocks noChangeAspect="1"/>
          </p:cNvPicPr>
          <p:nvPr/>
        </p:nvPicPr>
        <p:blipFill>
          <a:blip r:embed="rId3"/>
          <a:stretch>
            <a:fillRect/>
          </a:stretch>
        </p:blipFill>
        <p:spPr>
          <a:xfrm>
            <a:off x="279132" y="1808702"/>
            <a:ext cx="11878209" cy="3649105"/>
          </a:xfrm>
          <a:prstGeom prst="rect">
            <a:avLst/>
          </a:prstGeom>
        </p:spPr>
      </p:pic>
    </p:spTree>
    <p:extLst>
      <p:ext uri="{BB962C8B-B14F-4D97-AF65-F5344CB8AC3E}">
        <p14:creationId xmlns:p14="http://schemas.microsoft.com/office/powerpoint/2010/main" val="8086522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Configure VS Code 1</a:t>
            </a:r>
            <a:r>
              <a:rPr lang="en-US" baseline="30000">
                <a:latin typeface="Arial"/>
                <a:cs typeface="Arial"/>
              </a:rPr>
              <a:t>st</a:t>
            </a:r>
            <a:r>
              <a:rPr lang="en-US">
                <a:latin typeface="Arial"/>
                <a:cs typeface="Arial"/>
              </a:rPr>
              <a:t> Time Use</a:t>
            </a:r>
          </a:p>
        </p:txBody>
      </p:sp>
      <p:sp>
        <p:nvSpPr>
          <p:cNvPr id="3" name="TextBox 2">
            <a:extLst>
              <a:ext uri="{FF2B5EF4-FFF2-40B4-BE49-F238E27FC236}">
                <a16:creationId xmlns:a16="http://schemas.microsoft.com/office/drawing/2014/main" id="{1F3B7F27-FBB1-44D1-842B-522D1BA7DF4A}"/>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In the Extensions Marketplace Search Bar, Type “AL”</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F6568327-931F-7672-D296-4E566C8069D7}"/>
              </a:ext>
            </a:extLst>
          </p:cNvPr>
          <p:cNvPicPr>
            <a:picLocks noChangeAspect="1"/>
          </p:cNvPicPr>
          <p:nvPr/>
        </p:nvPicPr>
        <p:blipFill>
          <a:blip r:embed="rId3"/>
          <a:stretch>
            <a:fillRect/>
          </a:stretch>
        </p:blipFill>
        <p:spPr>
          <a:xfrm>
            <a:off x="3280716" y="1934226"/>
            <a:ext cx="3994290" cy="4119467"/>
          </a:xfrm>
          <a:prstGeom prst="rect">
            <a:avLst/>
          </a:prstGeom>
        </p:spPr>
      </p:pic>
    </p:spTree>
    <p:extLst>
      <p:ext uri="{BB962C8B-B14F-4D97-AF65-F5344CB8AC3E}">
        <p14:creationId xmlns:p14="http://schemas.microsoft.com/office/powerpoint/2010/main" val="143594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Configure VS Code 1</a:t>
            </a:r>
            <a:r>
              <a:rPr lang="en-US" baseline="30000">
                <a:latin typeface="Arial"/>
                <a:cs typeface="Arial"/>
              </a:rPr>
              <a:t>st</a:t>
            </a:r>
            <a:r>
              <a:rPr lang="en-US">
                <a:latin typeface="Arial"/>
                <a:cs typeface="Arial"/>
              </a:rPr>
              <a:t> Time Use</a:t>
            </a:r>
          </a:p>
        </p:txBody>
      </p:sp>
      <p:sp>
        <p:nvSpPr>
          <p:cNvPr id="3" name="TextBox 2">
            <a:extLst>
              <a:ext uri="{FF2B5EF4-FFF2-40B4-BE49-F238E27FC236}">
                <a16:creationId xmlns:a16="http://schemas.microsoft.com/office/drawing/2014/main" id="{1F3B7F27-FBB1-44D1-842B-522D1BA7DF4A}"/>
              </a:ext>
            </a:extLst>
          </p:cNvPr>
          <p:cNvSpPr txBox="1"/>
          <p:nvPr/>
        </p:nvSpPr>
        <p:spPr>
          <a:xfrm>
            <a:off x="518994" y="1312861"/>
            <a:ext cx="4361635" cy="1222386"/>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Install of AL Language extension by Microsoft (REQUIRED)</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F69F3BF7-FFB3-D2E8-3634-B6BD7F659A25}"/>
              </a:ext>
            </a:extLst>
          </p:cNvPr>
          <p:cNvPicPr>
            <a:picLocks noChangeAspect="1"/>
          </p:cNvPicPr>
          <p:nvPr/>
        </p:nvPicPr>
        <p:blipFill>
          <a:blip r:embed="rId3"/>
          <a:stretch>
            <a:fillRect/>
          </a:stretch>
        </p:blipFill>
        <p:spPr>
          <a:xfrm>
            <a:off x="607925" y="1988247"/>
            <a:ext cx="4183772" cy="1225818"/>
          </a:xfrm>
          <a:prstGeom prst="rect">
            <a:avLst/>
          </a:prstGeom>
        </p:spPr>
      </p:pic>
      <p:pic>
        <p:nvPicPr>
          <p:cNvPr id="7" name="Picture 6">
            <a:extLst>
              <a:ext uri="{FF2B5EF4-FFF2-40B4-BE49-F238E27FC236}">
                <a16:creationId xmlns:a16="http://schemas.microsoft.com/office/drawing/2014/main" id="{56921457-EACE-9A81-41BE-CAC0C8572B0A}"/>
              </a:ext>
            </a:extLst>
          </p:cNvPr>
          <p:cNvPicPr>
            <a:picLocks noChangeAspect="1"/>
          </p:cNvPicPr>
          <p:nvPr/>
        </p:nvPicPr>
        <p:blipFill>
          <a:blip r:embed="rId4"/>
          <a:stretch>
            <a:fillRect/>
          </a:stretch>
        </p:blipFill>
        <p:spPr>
          <a:xfrm>
            <a:off x="652071" y="4455845"/>
            <a:ext cx="4361634" cy="1225819"/>
          </a:xfrm>
          <a:prstGeom prst="rect">
            <a:avLst/>
          </a:prstGeom>
        </p:spPr>
      </p:pic>
      <p:sp>
        <p:nvSpPr>
          <p:cNvPr id="10" name="TextBox 9">
            <a:extLst>
              <a:ext uri="{FF2B5EF4-FFF2-40B4-BE49-F238E27FC236}">
                <a16:creationId xmlns:a16="http://schemas.microsoft.com/office/drawing/2014/main" id="{1F3B7F27-FBB1-44D1-842B-522D1BA7DF4A}"/>
              </a:ext>
            </a:extLst>
          </p:cNvPr>
          <p:cNvSpPr txBox="1"/>
          <p:nvPr/>
        </p:nvSpPr>
        <p:spPr>
          <a:xfrm>
            <a:off x="611103" y="3836672"/>
            <a:ext cx="4361635" cy="1222386"/>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Install on AZ AL Dev Tools/AL Code .. By Andrzej </a:t>
            </a:r>
            <a:r>
              <a:rPr lang="en-US" sz="1836" err="1">
                <a:solidFill>
                  <a:srgbClr val="595959"/>
                </a:solidFill>
                <a:latin typeface="Arial" panose="020B0604020202020204"/>
              </a:rPr>
              <a:t>Zwierzchowski</a:t>
            </a: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14" name="Picture 13">
            <a:extLst>
              <a:ext uri="{FF2B5EF4-FFF2-40B4-BE49-F238E27FC236}">
                <a16:creationId xmlns:a16="http://schemas.microsoft.com/office/drawing/2014/main" id="{E5C930C1-294C-CF2C-BD05-091018CF3D3C}"/>
              </a:ext>
            </a:extLst>
          </p:cNvPr>
          <p:cNvPicPr>
            <a:picLocks noChangeAspect="1"/>
          </p:cNvPicPr>
          <p:nvPr/>
        </p:nvPicPr>
        <p:blipFill>
          <a:blip r:embed="rId5"/>
          <a:stretch>
            <a:fillRect/>
          </a:stretch>
        </p:blipFill>
        <p:spPr>
          <a:xfrm>
            <a:off x="6556077" y="4447865"/>
            <a:ext cx="4171528" cy="1171456"/>
          </a:xfrm>
          <a:prstGeom prst="rect">
            <a:avLst/>
          </a:prstGeom>
        </p:spPr>
      </p:pic>
      <p:sp>
        <p:nvSpPr>
          <p:cNvPr id="17" name="TextBox 16">
            <a:extLst>
              <a:ext uri="{FF2B5EF4-FFF2-40B4-BE49-F238E27FC236}">
                <a16:creationId xmlns:a16="http://schemas.microsoft.com/office/drawing/2014/main" id="{ACAAF0A7-F078-86FE-C5A1-FB730761A6BC}"/>
              </a:ext>
            </a:extLst>
          </p:cNvPr>
          <p:cNvSpPr txBox="1"/>
          <p:nvPr/>
        </p:nvSpPr>
        <p:spPr>
          <a:xfrm>
            <a:off x="6278325" y="1378770"/>
            <a:ext cx="4361635" cy="1222386"/>
          </a:xfrm>
          <a:prstGeom prst="rect">
            <a:avLst/>
          </a:prstGeom>
          <a:noFill/>
        </p:spPr>
        <p:txBody>
          <a:bodyPr wrap="square" rtlCol="0">
            <a:spAutoFit/>
          </a:bodyPr>
          <a:lstStyle/>
          <a:p>
            <a:pPr defTabSz="932597">
              <a:defRPr/>
            </a:pPr>
            <a:r>
              <a:rPr lang="en-US" sz="1836">
                <a:solidFill>
                  <a:srgbClr val="595959"/>
                </a:solidFill>
                <a:latin typeface="Arial" panose="020B0604020202020204"/>
              </a:rPr>
              <a:t>Search &amp; Install RSM BC </a:t>
            </a:r>
            <a:r>
              <a:rPr lang="en-US" sz="1836" err="1">
                <a:solidFill>
                  <a:srgbClr val="595959"/>
                </a:solidFill>
                <a:latin typeface="Arial" panose="020B0604020202020204"/>
              </a:rPr>
              <a:t>AppDev</a:t>
            </a:r>
            <a:r>
              <a:rPr lang="en-US" sz="1836">
                <a:solidFill>
                  <a:srgbClr val="595959"/>
                </a:solidFill>
                <a:latin typeface="Arial" panose="020B0604020202020204"/>
              </a:rPr>
              <a:t> Pack</a:t>
            </a:r>
          </a:p>
          <a:p>
            <a:pPr defTabSz="932597">
              <a:defRPr/>
            </a:pPr>
            <a:r>
              <a:rPr lang="en-US" sz="1836">
                <a:solidFill>
                  <a:srgbClr val="595959"/>
                </a:solidFill>
                <a:latin typeface="Arial" panose="020B0604020202020204"/>
              </a:rPr>
              <a:t>(includes a number of other tools)</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sp>
        <p:nvSpPr>
          <p:cNvPr id="18" name="TextBox 17">
            <a:extLst>
              <a:ext uri="{FF2B5EF4-FFF2-40B4-BE49-F238E27FC236}">
                <a16:creationId xmlns:a16="http://schemas.microsoft.com/office/drawing/2014/main" id="{CC517E34-D1D2-8593-F94A-147537076338}"/>
              </a:ext>
            </a:extLst>
          </p:cNvPr>
          <p:cNvSpPr txBox="1"/>
          <p:nvPr/>
        </p:nvSpPr>
        <p:spPr>
          <a:xfrm>
            <a:off x="6461023" y="3780460"/>
            <a:ext cx="4361635" cy="1222386"/>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Install of AL Variable Helper extension by Rasmus Aaen</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9" name="Picture 8">
            <a:extLst>
              <a:ext uri="{FF2B5EF4-FFF2-40B4-BE49-F238E27FC236}">
                <a16:creationId xmlns:a16="http://schemas.microsoft.com/office/drawing/2014/main" id="{53A4C74B-6383-BE99-C27B-C460886B7A5D}"/>
              </a:ext>
            </a:extLst>
          </p:cNvPr>
          <p:cNvPicPr>
            <a:picLocks noChangeAspect="1"/>
          </p:cNvPicPr>
          <p:nvPr/>
        </p:nvPicPr>
        <p:blipFill>
          <a:blip r:embed="rId6"/>
          <a:stretch>
            <a:fillRect/>
          </a:stretch>
        </p:blipFill>
        <p:spPr>
          <a:xfrm>
            <a:off x="6461023" y="1988247"/>
            <a:ext cx="4360348" cy="1217045"/>
          </a:xfrm>
          <a:prstGeom prst="rect">
            <a:avLst/>
          </a:prstGeom>
        </p:spPr>
      </p:pic>
    </p:spTree>
    <p:extLst>
      <p:ext uri="{BB962C8B-B14F-4D97-AF65-F5344CB8AC3E}">
        <p14:creationId xmlns:p14="http://schemas.microsoft.com/office/powerpoint/2010/main" val="241012499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 (Key Shortcuts)</a:t>
            </a:r>
          </a:p>
        </p:txBody>
      </p:sp>
      <p:sp>
        <p:nvSpPr>
          <p:cNvPr id="3" name="TextBox 2">
            <a:extLst>
              <a:ext uri="{FF2B5EF4-FFF2-40B4-BE49-F238E27FC236}">
                <a16:creationId xmlns:a16="http://schemas.microsoft.com/office/drawing/2014/main" id="{290FFB77-2A0C-4289-B330-7E73ED64095A}"/>
              </a:ext>
            </a:extLst>
          </p:cNvPr>
          <p:cNvSpPr txBox="1"/>
          <p:nvPr/>
        </p:nvSpPr>
        <p:spPr>
          <a:xfrm>
            <a:off x="350837" y="1325562"/>
            <a:ext cx="11391900" cy="5097934"/>
          </a:xfrm>
          <a:prstGeom prst="rect">
            <a:avLst/>
          </a:prstGeom>
          <a:noFill/>
        </p:spPr>
        <p:txBody>
          <a:bodyPr wrap="square" rtlCol="0">
            <a:spAutoFit/>
          </a:bodyPr>
          <a:lstStyle/>
          <a:p>
            <a:pPr algn="l" rtl="0" fontAlgn="base">
              <a:buFont typeface="Arial" panose="020B0604020202020204" pitchFamily="34" charset="0"/>
              <a:buChar char="•"/>
            </a:pPr>
            <a:r>
              <a:rPr lang="en-US" sz="2856" b="1">
                <a:solidFill>
                  <a:srgbClr val="000000"/>
                </a:solidFill>
                <a:latin typeface="Arial" panose="020B0604020202020204" pitchFamily="34" charset="0"/>
                <a:cs typeface="Arial" panose="020B0604020202020204" pitchFamily="34" charset="0"/>
              </a:rPr>
              <a:t> </a:t>
            </a:r>
            <a:r>
              <a:rPr lang="en-US" sz="2600" b="1" err="1">
                <a:solidFill>
                  <a:srgbClr val="000000"/>
                </a:solidFill>
                <a:latin typeface="Arial" panose="020B0604020202020204" pitchFamily="34" charset="0"/>
                <a:cs typeface="Arial" panose="020B0604020202020204" pitchFamily="34" charset="0"/>
              </a:rPr>
              <a:t>Ctrl+Shift+B</a:t>
            </a:r>
            <a:r>
              <a:rPr lang="en-US" sz="2600" b="1">
                <a:solidFill>
                  <a:srgbClr val="000000"/>
                </a:solidFill>
                <a:latin typeface="Arial" panose="020B0604020202020204" pitchFamily="34" charset="0"/>
                <a:cs typeface="Arial" panose="020B0604020202020204" pitchFamily="34" charset="0"/>
              </a:rPr>
              <a:t> </a:t>
            </a:r>
            <a:r>
              <a:rPr lang="en-US" sz="2600">
                <a:solidFill>
                  <a:srgbClr val="000000"/>
                </a:solidFill>
                <a:latin typeface="Arial" panose="020B0604020202020204" pitchFamily="34" charset="0"/>
                <a:cs typeface="Arial" panose="020B0604020202020204" pitchFamily="34" charset="0"/>
              </a:rPr>
              <a:t>= Compile the objects (will create place holder report layouts)​</a:t>
            </a:r>
          </a:p>
          <a:p>
            <a:pPr algn="l" rtl="0" fontAlgn="base">
              <a:buFont typeface="Arial" panose="020B0604020202020204" pitchFamily="34" charset="0"/>
              <a:buChar char="•"/>
            </a:pPr>
            <a:r>
              <a:rPr lang="en-US" sz="2600" b="1">
                <a:solidFill>
                  <a:srgbClr val="000000"/>
                </a:solidFill>
                <a:latin typeface="Arial" panose="020B0604020202020204" pitchFamily="34" charset="0"/>
                <a:cs typeface="Arial" panose="020B0604020202020204" pitchFamily="34" charset="0"/>
              </a:rPr>
              <a:t> </a:t>
            </a:r>
            <a:r>
              <a:rPr lang="en-US" sz="2600" b="1" err="1">
                <a:solidFill>
                  <a:srgbClr val="000000"/>
                </a:solidFill>
                <a:latin typeface="Arial" panose="020B0604020202020204" pitchFamily="34" charset="0"/>
                <a:cs typeface="Arial" panose="020B0604020202020204" pitchFamily="34" charset="0"/>
              </a:rPr>
              <a:t>Ctrl+Shift+P</a:t>
            </a:r>
            <a:r>
              <a:rPr lang="en-US" sz="2600" b="1">
                <a:solidFill>
                  <a:srgbClr val="000000"/>
                </a:solidFill>
                <a:latin typeface="Arial" panose="020B0604020202020204" pitchFamily="34" charset="0"/>
                <a:cs typeface="Arial" panose="020B0604020202020204" pitchFamily="34" charset="0"/>
              </a:rPr>
              <a:t> </a:t>
            </a:r>
            <a:r>
              <a:rPr lang="en-US" sz="2600">
                <a:solidFill>
                  <a:srgbClr val="000000"/>
                </a:solidFill>
                <a:latin typeface="Arial" panose="020B0604020202020204" pitchFamily="34" charset="0"/>
                <a:cs typeface="Arial" panose="020B0604020202020204" pitchFamily="34" charset="0"/>
              </a:rPr>
              <a:t>= Open command pallet ​</a:t>
            </a:r>
          </a:p>
          <a:p>
            <a:pPr lvl="1" fontAlgn="base">
              <a:buFont typeface="Arial" panose="020B0604020202020204" pitchFamily="34" charset="0"/>
              <a:buChar char="•"/>
            </a:pPr>
            <a:r>
              <a:rPr lang="en-US" sz="2600">
                <a:solidFill>
                  <a:srgbClr val="000000"/>
                </a:solidFill>
                <a:latin typeface="Arial" panose="020B0604020202020204" pitchFamily="34" charset="0"/>
                <a:cs typeface="Arial" panose="020B0604020202020204" pitchFamily="34" charset="0"/>
              </a:rPr>
              <a:t> Can then select ‘</a:t>
            </a:r>
            <a:r>
              <a:rPr lang="en-US" sz="2600" err="1">
                <a:solidFill>
                  <a:srgbClr val="000000"/>
                </a:solidFill>
                <a:latin typeface="Arial" panose="020B0604020202020204" pitchFamily="34" charset="0"/>
                <a:cs typeface="Arial" panose="020B0604020202020204" pitchFamily="34" charset="0"/>
              </a:rPr>
              <a:t>AL:Go</a:t>
            </a:r>
            <a:r>
              <a:rPr lang="en-US" sz="2600">
                <a:solidFill>
                  <a:srgbClr val="000000"/>
                </a:solidFill>
                <a:latin typeface="Arial" panose="020B0604020202020204" pitchFamily="34" charset="0"/>
                <a:cs typeface="Arial" panose="020B0604020202020204" pitchFamily="34" charset="0"/>
              </a:rPr>
              <a:t>!’or ‘</a:t>
            </a:r>
            <a:r>
              <a:rPr lang="en-US" sz="2600" err="1">
                <a:solidFill>
                  <a:srgbClr val="000000"/>
                </a:solidFill>
                <a:latin typeface="Arial" panose="020B0604020202020204" pitchFamily="34" charset="0"/>
                <a:cs typeface="Arial" panose="020B0604020202020204" pitchFamily="34" charset="0"/>
              </a:rPr>
              <a:t>AL:Download</a:t>
            </a:r>
            <a:r>
              <a:rPr lang="en-US" sz="2600">
                <a:solidFill>
                  <a:srgbClr val="000000"/>
                </a:solidFill>
                <a:latin typeface="Arial" panose="020B0604020202020204" pitchFamily="34" charset="0"/>
                <a:cs typeface="Arial" panose="020B0604020202020204" pitchFamily="34" charset="0"/>
              </a:rPr>
              <a:t> Symbols’​</a:t>
            </a:r>
          </a:p>
          <a:p>
            <a:pPr algn="l" rtl="0" fontAlgn="base">
              <a:buFont typeface="Arial" panose="020B0604020202020204" pitchFamily="34" charset="0"/>
              <a:buChar char="•"/>
            </a:pPr>
            <a:r>
              <a:rPr lang="en-US" sz="2600" b="1">
                <a:solidFill>
                  <a:srgbClr val="000000"/>
                </a:solidFill>
                <a:latin typeface="Arial" panose="020B0604020202020204" pitchFamily="34" charset="0"/>
                <a:cs typeface="Arial" panose="020B0604020202020204" pitchFamily="34" charset="0"/>
              </a:rPr>
              <a:t> </a:t>
            </a:r>
            <a:r>
              <a:rPr lang="en-US" sz="2600" b="1" err="1">
                <a:solidFill>
                  <a:srgbClr val="000000"/>
                </a:solidFill>
                <a:latin typeface="Arial" panose="020B0604020202020204" pitchFamily="34" charset="0"/>
                <a:cs typeface="Arial" panose="020B0604020202020204" pitchFamily="34" charset="0"/>
              </a:rPr>
              <a:t>Alt+Shift+E</a:t>
            </a:r>
            <a:r>
              <a:rPr lang="en-US" sz="2600" b="1">
                <a:solidFill>
                  <a:srgbClr val="000000"/>
                </a:solidFill>
                <a:latin typeface="Arial" panose="020B0604020202020204" pitchFamily="34" charset="0"/>
                <a:cs typeface="Arial" panose="020B0604020202020204" pitchFamily="34" charset="0"/>
              </a:rPr>
              <a:t> </a:t>
            </a:r>
            <a:r>
              <a:rPr lang="en-US" sz="2600">
                <a:solidFill>
                  <a:srgbClr val="000000"/>
                </a:solidFill>
                <a:latin typeface="Arial" panose="020B0604020202020204" pitchFamily="34" charset="0"/>
                <a:cs typeface="Arial" panose="020B0604020202020204" pitchFamily="34" charset="0"/>
              </a:rPr>
              <a:t>= Open Event List​</a:t>
            </a:r>
          </a:p>
          <a:p>
            <a:pPr lvl="1" fontAlgn="base">
              <a:buFont typeface="Arial" panose="020B0604020202020204" pitchFamily="34" charset="0"/>
              <a:buChar char="•"/>
            </a:pPr>
            <a:r>
              <a:rPr lang="en-US" sz="2600">
                <a:solidFill>
                  <a:srgbClr val="000000"/>
                </a:solidFill>
                <a:latin typeface="Arial" panose="020B0604020202020204" pitchFamily="34" charset="0"/>
                <a:cs typeface="Arial" panose="020B0604020202020204" pitchFamily="34" charset="0"/>
              </a:rPr>
              <a:t> Use this to insert Event subscribers into a </a:t>
            </a:r>
            <a:r>
              <a:rPr lang="en-US" sz="2600" err="1">
                <a:solidFill>
                  <a:srgbClr val="000000"/>
                </a:solidFill>
                <a:latin typeface="Arial" panose="020B0604020202020204" pitchFamily="34" charset="0"/>
                <a:cs typeface="Arial" panose="020B0604020202020204" pitchFamily="34" charset="0"/>
              </a:rPr>
              <a:t>codeunit</a:t>
            </a:r>
            <a:r>
              <a:rPr lang="en-US" sz="2600">
                <a:solidFill>
                  <a:srgbClr val="000000"/>
                </a:solidFill>
                <a:latin typeface="Arial" panose="020B0604020202020204" pitchFamily="34" charset="0"/>
                <a:cs typeface="Arial" panose="020B0604020202020204" pitchFamily="34" charset="0"/>
              </a:rPr>
              <a:t>​</a:t>
            </a:r>
          </a:p>
          <a:p>
            <a:pPr algn="l" rtl="0" fontAlgn="base">
              <a:buFont typeface="Arial" panose="020B0604020202020204" pitchFamily="34" charset="0"/>
              <a:buChar char="•"/>
            </a:pPr>
            <a:r>
              <a:rPr lang="en-US" sz="2600" b="1">
                <a:solidFill>
                  <a:srgbClr val="000000"/>
                </a:solidFill>
                <a:latin typeface="Arial" panose="020B0604020202020204" pitchFamily="34" charset="0"/>
                <a:cs typeface="Arial" panose="020B0604020202020204" pitchFamily="34" charset="0"/>
              </a:rPr>
              <a:t> F5</a:t>
            </a:r>
            <a:r>
              <a:rPr lang="en-US" sz="2600">
                <a:solidFill>
                  <a:srgbClr val="000000"/>
                </a:solidFill>
                <a:latin typeface="Arial" panose="020B0604020202020204" pitchFamily="34" charset="0"/>
                <a:cs typeface="Arial" panose="020B0604020202020204" pitchFamily="34" charset="0"/>
              </a:rPr>
              <a:t> = Run with </a:t>
            </a:r>
            <a:r>
              <a:rPr lang="en-US" sz="2600" err="1">
                <a:solidFill>
                  <a:srgbClr val="000000"/>
                </a:solidFill>
                <a:latin typeface="Arial" panose="020B0604020202020204" pitchFamily="34" charset="0"/>
                <a:cs typeface="Arial" panose="020B0604020202020204" pitchFamily="34" charset="0"/>
              </a:rPr>
              <a:t>Debbuger</a:t>
            </a:r>
            <a:r>
              <a:rPr lang="en-US" sz="2600">
                <a:solidFill>
                  <a:srgbClr val="000000"/>
                </a:solidFill>
                <a:latin typeface="Arial" panose="020B0604020202020204" pitchFamily="34" charset="0"/>
                <a:cs typeface="Arial" panose="020B0604020202020204" pitchFamily="34" charset="0"/>
              </a:rPr>
              <a:t>​</a:t>
            </a:r>
          </a:p>
          <a:p>
            <a:pPr lvl="1" fontAlgn="base">
              <a:buFont typeface="Arial" panose="020B0604020202020204" pitchFamily="34" charset="0"/>
              <a:buChar char="•"/>
            </a:pPr>
            <a:r>
              <a:rPr lang="en-US" sz="2600">
                <a:solidFill>
                  <a:srgbClr val="000000"/>
                </a:solidFill>
                <a:latin typeface="Arial" panose="020B0604020202020204" pitchFamily="34" charset="0"/>
                <a:cs typeface="Arial" panose="020B0604020202020204" pitchFamily="34" charset="0"/>
              </a:rPr>
              <a:t> Will compile your solution, publish it to server, hook up debugging session​</a:t>
            </a:r>
          </a:p>
          <a:p>
            <a:pPr algn="l" rtl="0" fontAlgn="base">
              <a:buFont typeface="Arial" panose="020B0604020202020204" pitchFamily="34" charset="0"/>
              <a:buChar char="•"/>
            </a:pPr>
            <a:r>
              <a:rPr lang="en-US" sz="2600" b="1">
                <a:solidFill>
                  <a:srgbClr val="000000"/>
                </a:solidFill>
                <a:latin typeface="Arial" panose="020B0604020202020204" pitchFamily="34" charset="0"/>
                <a:cs typeface="Arial" panose="020B0604020202020204" pitchFamily="34" charset="0"/>
              </a:rPr>
              <a:t> Ctrl+F5 </a:t>
            </a:r>
            <a:r>
              <a:rPr lang="en-US" sz="2600">
                <a:solidFill>
                  <a:srgbClr val="000000"/>
                </a:solidFill>
                <a:latin typeface="Arial" panose="020B0604020202020204" pitchFamily="34" charset="0"/>
                <a:cs typeface="Arial" panose="020B0604020202020204" pitchFamily="34" charset="0"/>
              </a:rPr>
              <a:t>= Run (no Debugger)​</a:t>
            </a:r>
          </a:p>
          <a:p>
            <a:pPr lvl="1" fontAlgn="base">
              <a:buFont typeface="Arial" panose="020B0604020202020204" pitchFamily="34" charset="0"/>
              <a:buChar char="•"/>
            </a:pPr>
            <a:r>
              <a:rPr lang="en-US" sz="2600">
                <a:solidFill>
                  <a:srgbClr val="000000"/>
                </a:solidFill>
                <a:latin typeface="Arial" panose="020B0604020202020204" pitchFamily="34" charset="0"/>
                <a:cs typeface="Arial" panose="020B0604020202020204" pitchFamily="34" charset="0"/>
              </a:rPr>
              <a:t> Will compile your solution and publish to server (but will NOT hook up debugger)</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spTree>
    <p:extLst>
      <p:ext uri="{BB962C8B-B14F-4D97-AF65-F5344CB8AC3E}">
        <p14:creationId xmlns:p14="http://schemas.microsoft.com/office/powerpoint/2010/main" val="42282053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FEA2F-B368-A5F3-B2E4-A17B7B3A85AA}"/>
            </a:ext>
          </a:extLst>
        </p:cNvPr>
        <p:cNvGrpSpPr/>
        <p:nvPr/>
      </p:nvGrpSpPr>
      <p:grpSpPr>
        <a:xfrm>
          <a:off x="0" y="0"/>
          <a:ext cx="0" cy="0"/>
          <a:chOff x="0" y="0"/>
          <a:chExt cx="0" cy="0"/>
        </a:xfrm>
      </p:grpSpPr>
      <p:pic>
        <p:nvPicPr>
          <p:cNvPr id="3" name="Picture Placeholder 2" descr="A person in a suit smiling&#10;&#10;AI-generated content may be incorrect.">
            <a:extLst>
              <a:ext uri="{FF2B5EF4-FFF2-40B4-BE49-F238E27FC236}">
                <a16:creationId xmlns:a16="http://schemas.microsoft.com/office/drawing/2014/main" id="{6425DCA5-7147-946F-7A6B-05AA47616CAE}"/>
              </a:ext>
            </a:extLst>
          </p:cNvPr>
          <p:cNvPicPr>
            <a:picLocks noGrp="1" noChangeAspect="1"/>
          </p:cNvPicPr>
          <p:nvPr>
            <p:ph type="pic" sz="quarter" idx="11"/>
          </p:nvPr>
        </p:nvPicPr>
        <p:blipFill>
          <a:blip r:embed="rId2"/>
          <a:srcRect t="3981" b="3981"/>
          <a:stretch>
            <a:fillRect/>
          </a:stretch>
        </p:blipFill>
        <p:spPr/>
      </p:pic>
      <p:pic>
        <p:nvPicPr>
          <p:cNvPr id="5" name="Picture Placeholder 4" descr="A person in a suit and tie&#10;&#10;AI-generated content may be incorrect.">
            <a:extLst>
              <a:ext uri="{FF2B5EF4-FFF2-40B4-BE49-F238E27FC236}">
                <a16:creationId xmlns:a16="http://schemas.microsoft.com/office/drawing/2014/main" id="{952CE8A5-60C1-D728-400A-6ECE51B264D7}"/>
              </a:ext>
            </a:extLst>
          </p:cNvPr>
          <p:cNvPicPr>
            <a:picLocks noGrp="1" noChangeAspect="1"/>
          </p:cNvPicPr>
          <p:nvPr>
            <p:ph type="pic" sz="quarter" idx="13"/>
          </p:nvPr>
        </p:nvPicPr>
        <p:blipFill>
          <a:blip r:embed="rId3"/>
          <a:srcRect/>
          <a:stretch>
            <a:fillRect/>
          </a:stretch>
        </p:blipFill>
        <p:spPr>
          <a:xfrm>
            <a:off x="5781116" y="1632056"/>
            <a:ext cx="1865471" cy="1865207"/>
          </a:xfrm>
        </p:spPr>
      </p:pic>
      <p:sp>
        <p:nvSpPr>
          <p:cNvPr id="18" name="Text Placeholder 17">
            <a:extLst>
              <a:ext uri="{FF2B5EF4-FFF2-40B4-BE49-F238E27FC236}">
                <a16:creationId xmlns:a16="http://schemas.microsoft.com/office/drawing/2014/main" id="{B5AE5377-23F9-8372-03C6-7477491100BB}"/>
              </a:ext>
            </a:extLst>
          </p:cNvPr>
          <p:cNvSpPr>
            <a:spLocks noGrp="1"/>
          </p:cNvSpPr>
          <p:nvPr>
            <p:ph type="body" sz="quarter" idx="15"/>
          </p:nvPr>
        </p:nvSpPr>
        <p:spPr>
          <a:xfrm>
            <a:off x="2595791" y="1632056"/>
            <a:ext cx="2759980" cy="1865207"/>
          </a:xfrm>
        </p:spPr>
        <p:txBody>
          <a:bodyPr/>
          <a:lstStyle/>
          <a:p>
            <a:r>
              <a:rPr lang="en-US"/>
              <a:t>Jeff Landeen D365 BC Director RSM US LLP</a:t>
            </a:r>
          </a:p>
        </p:txBody>
      </p:sp>
      <p:sp>
        <p:nvSpPr>
          <p:cNvPr id="19" name="Text Placeholder 18">
            <a:extLst>
              <a:ext uri="{FF2B5EF4-FFF2-40B4-BE49-F238E27FC236}">
                <a16:creationId xmlns:a16="http://schemas.microsoft.com/office/drawing/2014/main" id="{F86BE9CF-E8B2-6A43-3D62-C851886DF208}"/>
              </a:ext>
            </a:extLst>
          </p:cNvPr>
          <p:cNvSpPr>
            <a:spLocks noGrp="1"/>
          </p:cNvSpPr>
          <p:nvPr>
            <p:ph type="body" sz="quarter" idx="16"/>
          </p:nvPr>
        </p:nvSpPr>
        <p:spPr>
          <a:xfrm>
            <a:off x="7916976" y="1632056"/>
            <a:ext cx="3015626" cy="1865207"/>
          </a:xfrm>
        </p:spPr>
        <p:txBody>
          <a:bodyPr/>
          <a:lstStyle/>
          <a:p>
            <a:r>
              <a:rPr lang="en-US"/>
              <a:t>Bennett Gackle D365 BC Supervisor RSM US LLP</a:t>
            </a:r>
          </a:p>
        </p:txBody>
      </p:sp>
      <p:pic>
        <p:nvPicPr>
          <p:cNvPr id="2" name="Picture 1" descr="A qr code with a logo&#10;&#10;AI-generated content may be incorrect.">
            <a:extLst>
              <a:ext uri="{FF2B5EF4-FFF2-40B4-BE49-F238E27FC236}">
                <a16:creationId xmlns:a16="http://schemas.microsoft.com/office/drawing/2014/main" id="{CF110D62-51DC-769E-80B9-AC70358B8ADB}"/>
              </a:ext>
            </a:extLst>
          </p:cNvPr>
          <p:cNvPicPr>
            <a:picLocks noChangeAspect="1"/>
          </p:cNvPicPr>
          <p:nvPr/>
        </p:nvPicPr>
        <p:blipFill>
          <a:blip r:embed="rId4"/>
          <a:stretch>
            <a:fillRect/>
          </a:stretch>
        </p:blipFill>
        <p:spPr>
          <a:xfrm>
            <a:off x="8311486" y="3665038"/>
            <a:ext cx="2223833" cy="2223714"/>
          </a:xfrm>
          <a:prstGeom prst="rect">
            <a:avLst/>
          </a:prstGeom>
        </p:spPr>
      </p:pic>
      <p:pic>
        <p:nvPicPr>
          <p:cNvPr id="4" name="Picture 3" descr="A qr code with a logo&#10;&#10;AI-generated content may be incorrect.">
            <a:extLst>
              <a:ext uri="{FF2B5EF4-FFF2-40B4-BE49-F238E27FC236}">
                <a16:creationId xmlns:a16="http://schemas.microsoft.com/office/drawing/2014/main" id="{078E3A14-C0CE-1154-22B0-299EF5C8C77A}"/>
              </a:ext>
            </a:extLst>
          </p:cNvPr>
          <p:cNvPicPr>
            <a:picLocks noChangeAspect="1"/>
          </p:cNvPicPr>
          <p:nvPr/>
        </p:nvPicPr>
        <p:blipFill>
          <a:blip r:embed="rId5"/>
          <a:stretch>
            <a:fillRect/>
          </a:stretch>
        </p:blipFill>
        <p:spPr>
          <a:xfrm>
            <a:off x="2824890" y="3674930"/>
            <a:ext cx="2301781" cy="2218768"/>
          </a:xfrm>
          <a:prstGeom prst="rect">
            <a:avLst/>
          </a:prstGeom>
        </p:spPr>
      </p:pic>
      <p:pic>
        <p:nvPicPr>
          <p:cNvPr id="1026" name="Picture 2">
            <a:extLst>
              <a:ext uri="{FF2B5EF4-FFF2-40B4-BE49-F238E27FC236}">
                <a16:creationId xmlns:a16="http://schemas.microsoft.com/office/drawing/2014/main" id="{C53D9C89-51AF-2403-9763-FC423D785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163" y="2542212"/>
            <a:ext cx="823700" cy="411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ashington State Flag | WA Secretary of State">
            <a:extLst>
              <a:ext uri="{FF2B5EF4-FFF2-40B4-BE49-F238E27FC236}">
                <a16:creationId xmlns:a16="http://schemas.microsoft.com/office/drawing/2014/main" id="{0A0C9BCD-4EAE-85EF-2481-91F25D838F52}"/>
              </a:ext>
            </a:extLst>
          </p:cNvPr>
          <p:cNvPicPr>
            <a:picLocks noChangeAspect="1"/>
          </p:cNvPicPr>
          <p:nvPr/>
        </p:nvPicPr>
        <p:blipFill>
          <a:blip r:embed="rId7"/>
          <a:stretch>
            <a:fillRect/>
          </a:stretch>
        </p:blipFill>
        <p:spPr>
          <a:xfrm>
            <a:off x="9000392" y="2532221"/>
            <a:ext cx="846020" cy="421841"/>
          </a:xfrm>
          <a:prstGeom prst="rect">
            <a:avLst/>
          </a:prstGeom>
        </p:spPr>
      </p:pic>
      <p:pic>
        <p:nvPicPr>
          <p:cNvPr id="10" name="Picture 9" descr="Washington State Flag | WA Secretary of State">
            <a:extLst>
              <a:ext uri="{FF2B5EF4-FFF2-40B4-BE49-F238E27FC236}">
                <a16:creationId xmlns:a16="http://schemas.microsoft.com/office/drawing/2014/main" id="{90F88031-716D-1D9F-5DAE-9DEE4D083543}"/>
              </a:ext>
            </a:extLst>
          </p:cNvPr>
          <p:cNvPicPr>
            <a:picLocks noChangeAspect="1"/>
          </p:cNvPicPr>
          <p:nvPr/>
        </p:nvPicPr>
        <p:blipFill>
          <a:blip r:embed="rId7"/>
          <a:stretch>
            <a:fillRect/>
          </a:stretch>
        </p:blipFill>
        <p:spPr>
          <a:xfrm>
            <a:off x="3916553" y="2537217"/>
            <a:ext cx="846020" cy="421841"/>
          </a:xfrm>
          <a:prstGeom prst="rect">
            <a:avLst/>
          </a:prstGeom>
        </p:spPr>
      </p:pic>
      <p:pic>
        <p:nvPicPr>
          <p:cNvPr id="1028" name="Picture 4">
            <a:extLst>
              <a:ext uri="{FF2B5EF4-FFF2-40B4-BE49-F238E27FC236}">
                <a16:creationId xmlns:a16="http://schemas.microsoft.com/office/drawing/2014/main" id="{7DD6B8A5-AF9C-29CE-11F6-50069EDFBD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0622" y="2537678"/>
            <a:ext cx="533933" cy="42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41926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a:t>
            </a:r>
          </a:p>
        </p:txBody>
      </p:sp>
      <p:sp>
        <p:nvSpPr>
          <p:cNvPr id="3" name="TextBox 2">
            <a:extLst>
              <a:ext uri="{FF2B5EF4-FFF2-40B4-BE49-F238E27FC236}">
                <a16:creationId xmlns:a16="http://schemas.microsoft.com/office/drawing/2014/main" id="{290FFB77-2A0C-4289-B330-7E73ED64095A}"/>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Hold Ctrl + Shift + P to Open the Command Prompt in VS Code. Type In or Select AL: Go! </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30A754C0-8A22-1AC5-0AAA-658BD824D01F}"/>
              </a:ext>
            </a:extLst>
          </p:cNvPr>
          <p:cNvPicPr>
            <a:picLocks noChangeAspect="1"/>
          </p:cNvPicPr>
          <p:nvPr/>
        </p:nvPicPr>
        <p:blipFill>
          <a:blip r:embed="rId3"/>
          <a:stretch>
            <a:fillRect/>
          </a:stretch>
        </p:blipFill>
        <p:spPr>
          <a:xfrm>
            <a:off x="211151" y="1724128"/>
            <a:ext cx="11706330" cy="4768113"/>
          </a:xfrm>
          <a:prstGeom prst="rect">
            <a:avLst/>
          </a:prstGeom>
        </p:spPr>
      </p:pic>
    </p:spTree>
    <p:extLst>
      <p:ext uri="{BB962C8B-B14F-4D97-AF65-F5344CB8AC3E}">
        <p14:creationId xmlns:p14="http://schemas.microsoft.com/office/powerpoint/2010/main" val="21195250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a:t>
            </a:r>
          </a:p>
        </p:txBody>
      </p:sp>
      <p:sp>
        <p:nvSpPr>
          <p:cNvPr id="3" name="TextBox 2">
            <a:extLst>
              <a:ext uri="{FF2B5EF4-FFF2-40B4-BE49-F238E27FC236}">
                <a16:creationId xmlns:a16="http://schemas.microsoft.com/office/drawing/2014/main" id="{290FFB77-2A0C-4289-B330-7E73ED64095A}"/>
              </a:ext>
            </a:extLst>
          </p:cNvPr>
          <p:cNvSpPr txBox="1"/>
          <p:nvPr/>
        </p:nvSpPr>
        <p:spPr>
          <a:xfrm>
            <a:off x="518994" y="1312861"/>
            <a:ext cx="10783791" cy="958583"/>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836">
                <a:solidFill>
                  <a:srgbClr val="595959"/>
                </a:solidFill>
                <a:latin typeface="Arial" panose="020B0604020202020204"/>
              </a:rPr>
              <a:t>The Command Prompt Will Convert to a File Path. </a:t>
            </a:r>
          </a:p>
          <a:p>
            <a:pPr marL="291436" indent="-291436" defTabSz="932597">
              <a:buFont typeface="Arial" panose="020B0604020202020204" pitchFamily="34" charset="0"/>
              <a:buChar char="•"/>
              <a:defRPr/>
            </a:pPr>
            <a:r>
              <a:rPr lang="en-US" sz="1836">
                <a:solidFill>
                  <a:srgbClr val="595959"/>
                </a:solidFill>
                <a:latin typeface="Arial" panose="020B0604020202020204"/>
              </a:rPr>
              <a:t>Create a Folder for Your API Extension. </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EF3A6A28-1DF5-4D4A-9C14-47CA1D9DE1E1}"/>
              </a:ext>
            </a:extLst>
          </p:cNvPr>
          <p:cNvPicPr>
            <a:picLocks noChangeAspect="1"/>
          </p:cNvPicPr>
          <p:nvPr/>
        </p:nvPicPr>
        <p:blipFill>
          <a:blip r:embed="rId3"/>
          <a:stretch>
            <a:fillRect/>
          </a:stretch>
        </p:blipFill>
        <p:spPr>
          <a:xfrm>
            <a:off x="1781209" y="2633053"/>
            <a:ext cx="6173189" cy="1259005"/>
          </a:xfrm>
          <a:prstGeom prst="rect">
            <a:avLst/>
          </a:prstGeom>
        </p:spPr>
      </p:pic>
      <p:pic>
        <p:nvPicPr>
          <p:cNvPr id="7" name="Picture 6">
            <a:extLst>
              <a:ext uri="{FF2B5EF4-FFF2-40B4-BE49-F238E27FC236}">
                <a16:creationId xmlns:a16="http://schemas.microsoft.com/office/drawing/2014/main" id="{2F0F50EA-6DFA-4210-995C-1E92448D7F1D}"/>
              </a:ext>
            </a:extLst>
          </p:cNvPr>
          <p:cNvPicPr>
            <a:picLocks noChangeAspect="1"/>
          </p:cNvPicPr>
          <p:nvPr/>
        </p:nvPicPr>
        <p:blipFill>
          <a:blip r:embed="rId4"/>
          <a:stretch>
            <a:fillRect/>
          </a:stretch>
        </p:blipFill>
        <p:spPr>
          <a:xfrm>
            <a:off x="1781209" y="4941378"/>
            <a:ext cx="7004236" cy="930070"/>
          </a:xfrm>
          <a:prstGeom prst="rect">
            <a:avLst/>
          </a:prstGeom>
        </p:spPr>
      </p:pic>
      <p:sp>
        <p:nvSpPr>
          <p:cNvPr id="8" name="TextBox 7">
            <a:extLst>
              <a:ext uri="{FF2B5EF4-FFF2-40B4-BE49-F238E27FC236}">
                <a16:creationId xmlns:a16="http://schemas.microsoft.com/office/drawing/2014/main" id="{EDE7C9BC-6964-4F77-BB55-3D85F1FD3B9A}"/>
              </a:ext>
            </a:extLst>
          </p:cNvPr>
          <p:cNvSpPr txBox="1"/>
          <p:nvPr/>
        </p:nvSpPr>
        <p:spPr>
          <a:xfrm>
            <a:off x="97516" y="4069450"/>
            <a:ext cx="9855225" cy="670445"/>
          </a:xfrm>
          <a:prstGeom prst="rect">
            <a:avLst/>
          </a:prstGeom>
          <a:noFill/>
        </p:spPr>
        <p:txBody>
          <a:bodyPr wrap="square">
            <a:spAutoFit/>
          </a:bodyPr>
          <a:lstStyle/>
          <a:p>
            <a:pPr marL="291436" indent="-291436" defTabSz="932597">
              <a:buFont typeface="Arial" panose="020B0604020202020204" pitchFamily="34" charset="0"/>
              <a:buChar char="•"/>
              <a:defRPr/>
            </a:pPr>
            <a:r>
              <a:rPr lang="en-US" sz="1836">
                <a:solidFill>
                  <a:srgbClr val="595959"/>
                </a:solidFill>
                <a:latin typeface="Arial" panose="020B0604020202020204"/>
              </a:rPr>
              <a:t>Whatever You Name This Folder Will Be the Name of the Extension Installed into BC. </a:t>
            </a:r>
          </a:p>
          <a:p>
            <a:pPr marL="291436" indent="-291436" defTabSz="932597">
              <a:buFont typeface="Arial" panose="020B0604020202020204" pitchFamily="34" charset="0"/>
              <a:buChar char="•"/>
              <a:defRPr/>
            </a:pPr>
            <a:r>
              <a:rPr lang="en-US" sz="1836">
                <a:solidFill>
                  <a:srgbClr val="595959"/>
                </a:solidFill>
                <a:latin typeface="Arial" panose="020B0604020202020204"/>
              </a:rPr>
              <a:t>Enter In the Folder Name You Wish to Use.</a:t>
            </a:r>
          </a:p>
        </p:txBody>
      </p:sp>
    </p:spTree>
    <p:extLst>
      <p:ext uri="{BB962C8B-B14F-4D97-AF65-F5344CB8AC3E}">
        <p14:creationId xmlns:p14="http://schemas.microsoft.com/office/powerpoint/2010/main" val="339566709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a:t>
            </a:r>
          </a:p>
        </p:txBody>
      </p:sp>
      <p:sp>
        <p:nvSpPr>
          <p:cNvPr id="3" name="TextBox 2">
            <a:extLst>
              <a:ext uri="{FF2B5EF4-FFF2-40B4-BE49-F238E27FC236}">
                <a16:creationId xmlns:a16="http://schemas.microsoft.com/office/drawing/2014/main" id="{290FFB77-2A0C-4289-B330-7E73ED64095A}"/>
              </a:ext>
            </a:extLst>
          </p:cNvPr>
          <p:cNvSpPr txBox="1"/>
          <p:nvPr/>
        </p:nvSpPr>
        <p:spPr>
          <a:xfrm>
            <a:off x="518994" y="1312861"/>
            <a:ext cx="10783791"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Select the Version of Business Central That You Will Be Preparing Code to. It is Best Practice to Always Select the Most Recent Version.</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1028029D-B061-920A-3675-6B7A22F9F9EB}"/>
              </a:ext>
            </a:extLst>
          </p:cNvPr>
          <p:cNvPicPr>
            <a:picLocks noChangeAspect="1"/>
          </p:cNvPicPr>
          <p:nvPr/>
        </p:nvPicPr>
        <p:blipFill>
          <a:blip r:embed="rId3"/>
          <a:stretch>
            <a:fillRect/>
          </a:stretch>
        </p:blipFill>
        <p:spPr>
          <a:xfrm>
            <a:off x="2863438" y="2271444"/>
            <a:ext cx="6807589" cy="3204908"/>
          </a:xfrm>
          <a:prstGeom prst="rect">
            <a:avLst/>
          </a:prstGeom>
        </p:spPr>
      </p:pic>
    </p:spTree>
    <p:extLst>
      <p:ext uri="{BB962C8B-B14F-4D97-AF65-F5344CB8AC3E}">
        <p14:creationId xmlns:p14="http://schemas.microsoft.com/office/powerpoint/2010/main" val="330458513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a:t>
            </a:r>
          </a:p>
        </p:txBody>
      </p:sp>
      <p:sp>
        <p:nvSpPr>
          <p:cNvPr id="3" name="TextBox 2">
            <a:extLst>
              <a:ext uri="{FF2B5EF4-FFF2-40B4-BE49-F238E27FC236}">
                <a16:creationId xmlns:a16="http://schemas.microsoft.com/office/drawing/2014/main" id="{290FFB77-2A0C-4289-B330-7E73ED64095A}"/>
              </a:ext>
            </a:extLst>
          </p:cNvPr>
          <p:cNvSpPr txBox="1"/>
          <p:nvPr/>
        </p:nvSpPr>
        <p:spPr>
          <a:xfrm>
            <a:off x="518994" y="1312861"/>
            <a:ext cx="10783791"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As You are the Author of the File, Select “Yes, I trust the authors”</a:t>
            </a: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516641E9-C520-036C-7352-7E94C49D2780}"/>
              </a:ext>
            </a:extLst>
          </p:cNvPr>
          <p:cNvPicPr>
            <a:picLocks noChangeAspect="1"/>
          </p:cNvPicPr>
          <p:nvPr/>
        </p:nvPicPr>
        <p:blipFill>
          <a:blip r:embed="rId3"/>
          <a:stretch>
            <a:fillRect/>
          </a:stretch>
        </p:blipFill>
        <p:spPr>
          <a:xfrm>
            <a:off x="3618803" y="1983306"/>
            <a:ext cx="5038095" cy="3742857"/>
          </a:xfrm>
          <a:prstGeom prst="rect">
            <a:avLst/>
          </a:prstGeom>
        </p:spPr>
      </p:pic>
    </p:spTree>
    <p:extLst>
      <p:ext uri="{BB962C8B-B14F-4D97-AF65-F5344CB8AC3E}">
        <p14:creationId xmlns:p14="http://schemas.microsoft.com/office/powerpoint/2010/main" val="275595623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a:t>
            </a:r>
          </a:p>
        </p:txBody>
      </p:sp>
      <p:sp>
        <p:nvSpPr>
          <p:cNvPr id="3" name="TextBox 2">
            <a:extLst>
              <a:ext uri="{FF2B5EF4-FFF2-40B4-BE49-F238E27FC236}">
                <a16:creationId xmlns:a16="http://schemas.microsoft.com/office/drawing/2014/main" id="{290FFB77-2A0C-4289-B330-7E73ED64095A}"/>
              </a:ext>
            </a:extLst>
          </p:cNvPr>
          <p:cNvSpPr txBox="1"/>
          <p:nvPr/>
        </p:nvSpPr>
        <p:spPr>
          <a:xfrm>
            <a:off x="518994" y="1312861"/>
            <a:ext cx="10783791"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Choose Microsoft Cloud Sandbox as Most of Our Clients Have BC Hosted in the Cloud</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2B253D0B-49BE-8165-3EFB-C4253D56F311}"/>
              </a:ext>
            </a:extLst>
          </p:cNvPr>
          <p:cNvPicPr>
            <a:picLocks noChangeAspect="1"/>
          </p:cNvPicPr>
          <p:nvPr/>
        </p:nvPicPr>
        <p:blipFill>
          <a:blip r:embed="rId3"/>
          <a:stretch>
            <a:fillRect/>
          </a:stretch>
        </p:blipFill>
        <p:spPr>
          <a:xfrm>
            <a:off x="1671922" y="2131723"/>
            <a:ext cx="8318406" cy="1744632"/>
          </a:xfrm>
          <a:prstGeom prst="rect">
            <a:avLst/>
          </a:prstGeom>
        </p:spPr>
      </p:pic>
    </p:spTree>
    <p:extLst>
      <p:ext uri="{BB962C8B-B14F-4D97-AF65-F5344CB8AC3E}">
        <p14:creationId xmlns:p14="http://schemas.microsoft.com/office/powerpoint/2010/main" val="286827321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Preparing to Code</a:t>
            </a:r>
          </a:p>
        </p:txBody>
      </p:sp>
      <p:sp>
        <p:nvSpPr>
          <p:cNvPr id="3" name="TextBox 2">
            <a:extLst>
              <a:ext uri="{FF2B5EF4-FFF2-40B4-BE49-F238E27FC236}">
                <a16:creationId xmlns:a16="http://schemas.microsoft.com/office/drawing/2014/main" id="{290FFB77-2A0C-4289-B330-7E73ED64095A}"/>
              </a:ext>
            </a:extLst>
          </p:cNvPr>
          <p:cNvSpPr txBox="1"/>
          <p:nvPr/>
        </p:nvSpPr>
        <p:spPr>
          <a:xfrm>
            <a:off x="6852862" y="1345915"/>
            <a:ext cx="3976099" cy="3482492"/>
          </a:xfrm>
          <a:prstGeom prst="rect">
            <a:avLst/>
          </a:prstGeom>
          <a:noFill/>
        </p:spPr>
        <p:txBody>
          <a:bodyPr wrap="square" rtlCol="0">
            <a:spAutoFit/>
          </a:bodyPr>
          <a:lstStyle/>
          <a:p>
            <a:pPr defTabSz="932597">
              <a:defRPr/>
            </a:pPr>
            <a:r>
              <a:rPr lang="en-US" sz="1836">
                <a:solidFill>
                  <a:srgbClr val="595959"/>
                </a:solidFill>
                <a:latin typeface="Arial" panose="020B0604020202020204"/>
              </a:rPr>
              <a:t>A </a:t>
            </a:r>
            <a:r>
              <a:rPr lang="en-US" sz="1836" err="1">
                <a:solidFill>
                  <a:srgbClr val="595959"/>
                </a:solidFill>
                <a:latin typeface="Arial" panose="020B0604020202020204"/>
              </a:rPr>
              <a:t>Launch.json</a:t>
            </a:r>
            <a:r>
              <a:rPr lang="en-US" sz="1836">
                <a:solidFill>
                  <a:srgbClr val="595959"/>
                </a:solidFill>
                <a:latin typeface="Arial" panose="020B0604020202020204"/>
              </a:rPr>
              <a:t>, an </a:t>
            </a:r>
            <a:r>
              <a:rPr lang="en-US" sz="1836" err="1">
                <a:solidFill>
                  <a:srgbClr val="595959"/>
                </a:solidFill>
                <a:latin typeface="Arial" panose="020B0604020202020204"/>
              </a:rPr>
              <a:t>App.json</a:t>
            </a:r>
            <a:r>
              <a:rPr lang="en-US" sz="1836">
                <a:solidFill>
                  <a:srgbClr val="595959"/>
                </a:solidFill>
                <a:latin typeface="Arial" panose="020B0604020202020204"/>
              </a:rPr>
              <a:t>, and a HelloWorld.al file will generate.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You May Delete the HelloWorld.al File as That’s a Placeholder.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We Will Generate Our .al Page for Our API Later.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To Delete, Simply Right-Click and Choose Delete.</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0AEDD827-8238-6B83-A067-0D899D09A94D}"/>
              </a:ext>
            </a:extLst>
          </p:cNvPr>
          <p:cNvPicPr>
            <a:picLocks noChangeAspect="1"/>
          </p:cNvPicPr>
          <p:nvPr/>
        </p:nvPicPr>
        <p:blipFill>
          <a:blip r:embed="rId3"/>
          <a:stretch>
            <a:fillRect/>
          </a:stretch>
        </p:blipFill>
        <p:spPr>
          <a:xfrm>
            <a:off x="418168" y="1026274"/>
            <a:ext cx="3450507" cy="3462086"/>
          </a:xfrm>
          <a:prstGeom prst="rect">
            <a:avLst/>
          </a:prstGeom>
        </p:spPr>
      </p:pic>
      <p:pic>
        <p:nvPicPr>
          <p:cNvPr id="11" name="Picture 10">
            <a:extLst>
              <a:ext uri="{FF2B5EF4-FFF2-40B4-BE49-F238E27FC236}">
                <a16:creationId xmlns:a16="http://schemas.microsoft.com/office/drawing/2014/main" id="{FDDCDED4-B157-6F11-308E-73AA64359479}"/>
              </a:ext>
            </a:extLst>
          </p:cNvPr>
          <p:cNvPicPr>
            <a:picLocks noChangeAspect="1"/>
          </p:cNvPicPr>
          <p:nvPr/>
        </p:nvPicPr>
        <p:blipFill>
          <a:blip r:embed="rId4"/>
          <a:stretch>
            <a:fillRect/>
          </a:stretch>
        </p:blipFill>
        <p:spPr>
          <a:xfrm>
            <a:off x="2979597" y="2664850"/>
            <a:ext cx="2928044" cy="4009507"/>
          </a:xfrm>
          <a:prstGeom prst="rect">
            <a:avLst/>
          </a:prstGeom>
        </p:spPr>
      </p:pic>
    </p:spTree>
    <p:extLst>
      <p:ext uri="{BB962C8B-B14F-4D97-AF65-F5344CB8AC3E}">
        <p14:creationId xmlns:p14="http://schemas.microsoft.com/office/powerpoint/2010/main" val="5288330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to An Environment</a:t>
            </a:r>
          </a:p>
        </p:txBody>
      </p:sp>
      <p:sp>
        <p:nvSpPr>
          <p:cNvPr id="4" name="TextBox 3">
            <a:extLst>
              <a:ext uri="{FF2B5EF4-FFF2-40B4-BE49-F238E27FC236}">
                <a16:creationId xmlns:a16="http://schemas.microsoft.com/office/drawing/2014/main" id="{1FA5FBC5-7769-42B7-8883-BF2D910E3635}"/>
              </a:ext>
            </a:extLst>
          </p:cNvPr>
          <p:cNvSpPr txBox="1"/>
          <p:nvPr/>
        </p:nvSpPr>
        <p:spPr>
          <a:xfrm>
            <a:off x="447075" y="1275127"/>
            <a:ext cx="4392053" cy="4047518"/>
          </a:xfrm>
          <a:prstGeom prst="rect">
            <a:avLst/>
          </a:prstGeom>
          <a:noFill/>
        </p:spPr>
        <p:txBody>
          <a:bodyPr wrap="square" rtlCol="0">
            <a:spAutoFit/>
          </a:bodyPr>
          <a:lstStyle/>
          <a:p>
            <a:pPr defTabSz="932597">
              <a:defRPr/>
            </a:pPr>
            <a:r>
              <a:rPr lang="en-US" sz="1836">
                <a:solidFill>
                  <a:srgbClr val="595959"/>
                </a:solidFill>
                <a:latin typeface="Arial" panose="020B0604020202020204"/>
              </a:rPr>
              <a:t>First, We Will Need to Connect to an Environment.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This is Configured in the </a:t>
            </a:r>
            <a:r>
              <a:rPr lang="en-US" sz="1836" err="1">
                <a:solidFill>
                  <a:srgbClr val="595959"/>
                </a:solidFill>
                <a:latin typeface="Arial" panose="020B0604020202020204"/>
              </a:rPr>
              <a:t>Launch.json</a:t>
            </a:r>
            <a:r>
              <a:rPr lang="en-US" sz="1836">
                <a:solidFill>
                  <a:srgbClr val="595959"/>
                </a:solidFill>
                <a:latin typeface="Arial" panose="020B0604020202020204"/>
              </a:rPr>
              <a:t> Page.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Let’s Break Up the Code and Add a Line to Choose the Right Environment to Develop Against.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Chunk the Code Together Like in this Example and Add the Words “tenant” after “</a:t>
            </a:r>
            <a:r>
              <a:rPr lang="en-US" sz="1836" err="1">
                <a:solidFill>
                  <a:srgbClr val="595959"/>
                </a:solidFill>
                <a:latin typeface="Arial" panose="020B0604020202020204"/>
              </a:rPr>
              <a:t>environmentName</a:t>
            </a:r>
            <a:r>
              <a:rPr lang="en-US" sz="1836">
                <a:solidFill>
                  <a:srgbClr val="595959"/>
                </a:solidFill>
                <a:latin typeface="Arial" panose="020B0604020202020204"/>
              </a:rPr>
              <a:t>”.</a:t>
            </a: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3F4C6BB9-DDBC-487B-AFA1-E90860D14A66}"/>
              </a:ext>
            </a:extLst>
          </p:cNvPr>
          <p:cNvPicPr>
            <a:picLocks noChangeAspect="1"/>
          </p:cNvPicPr>
          <p:nvPr/>
        </p:nvPicPr>
        <p:blipFill>
          <a:blip r:embed="rId3"/>
          <a:stretch>
            <a:fillRect/>
          </a:stretch>
        </p:blipFill>
        <p:spPr>
          <a:xfrm>
            <a:off x="6106442" y="1590129"/>
            <a:ext cx="4541523" cy="4178892"/>
          </a:xfrm>
          <a:prstGeom prst="rect">
            <a:avLst/>
          </a:prstGeom>
        </p:spPr>
      </p:pic>
    </p:spTree>
    <p:extLst>
      <p:ext uri="{BB962C8B-B14F-4D97-AF65-F5344CB8AC3E}">
        <p14:creationId xmlns:p14="http://schemas.microsoft.com/office/powerpoint/2010/main" val="68582012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to An Environment</a:t>
            </a:r>
          </a:p>
        </p:txBody>
      </p:sp>
      <p:sp>
        <p:nvSpPr>
          <p:cNvPr id="4" name="TextBox 3">
            <a:extLst>
              <a:ext uri="{FF2B5EF4-FFF2-40B4-BE49-F238E27FC236}">
                <a16:creationId xmlns:a16="http://schemas.microsoft.com/office/drawing/2014/main" id="{1FA5FBC5-7769-42B7-8883-BF2D910E3635}"/>
              </a:ext>
            </a:extLst>
          </p:cNvPr>
          <p:cNvSpPr txBox="1"/>
          <p:nvPr/>
        </p:nvSpPr>
        <p:spPr>
          <a:xfrm>
            <a:off x="518994" y="1312861"/>
            <a:ext cx="10783791"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The Following Displays the Required Fields to Be Updated</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4156CC52-9808-41EE-BEBE-61D8F8F03A98}"/>
              </a:ext>
            </a:extLst>
          </p:cNvPr>
          <p:cNvPicPr>
            <a:picLocks noChangeAspect="1"/>
          </p:cNvPicPr>
          <p:nvPr/>
        </p:nvPicPr>
        <p:blipFill>
          <a:blip r:embed="rId3"/>
          <a:stretch>
            <a:fillRect/>
          </a:stretch>
        </p:blipFill>
        <p:spPr>
          <a:xfrm>
            <a:off x="1133689" y="1789376"/>
            <a:ext cx="9384321" cy="4429866"/>
          </a:xfrm>
          <a:prstGeom prst="rect">
            <a:avLst/>
          </a:prstGeom>
        </p:spPr>
      </p:pic>
    </p:spTree>
    <p:extLst>
      <p:ext uri="{BB962C8B-B14F-4D97-AF65-F5344CB8AC3E}">
        <p14:creationId xmlns:p14="http://schemas.microsoft.com/office/powerpoint/2010/main" val="21460901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to An Environment</a:t>
            </a:r>
          </a:p>
        </p:txBody>
      </p:sp>
      <p:sp>
        <p:nvSpPr>
          <p:cNvPr id="4" name="TextBox 3">
            <a:extLst>
              <a:ext uri="{FF2B5EF4-FFF2-40B4-BE49-F238E27FC236}">
                <a16:creationId xmlns:a16="http://schemas.microsoft.com/office/drawing/2014/main" id="{1FA5FBC5-7769-42B7-8883-BF2D910E3635}"/>
              </a:ext>
            </a:extLst>
          </p:cNvPr>
          <p:cNvSpPr txBox="1"/>
          <p:nvPr/>
        </p:nvSpPr>
        <p:spPr>
          <a:xfrm>
            <a:off x="518994" y="1312861"/>
            <a:ext cx="10783791"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the </a:t>
            </a:r>
            <a:r>
              <a:rPr lang="en-US" sz="1836" err="1">
                <a:solidFill>
                  <a:srgbClr val="595959"/>
                </a:solidFill>
                <a:latin typeface="Arial" panose="020B0604020202020204"/>
              </a:rPr>
              <a:t>App.json</a:t>
            </a:r>
            <a:r>
              <a:rPr lang="en-US" sz="1836">
                <a:solidFill>
                  <a:srgbClr val="595959"/>
                </a:solidFill>
                <a:latin typeface="Arial" panose="020B0604020202020204"/>
              </a:rPr>
              <a:t> file</a:t>
            </a: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51391284-A6BF-4A76-A783-340E51CF9970}"/>
              </a:ext>
            </a:extLst>
          </p:cNvPr>
          <p:cNvPicPr>
            <a:picLocks noChangeAspect="1"/>
          </p:cNvPicPr>
          <p:nvPr/>
        </p:nvPicPr>
        <p:blipFill>
          <a:blip r:embed="rId3"/>
          <a:stretch>
            <a:fillRect/>
          </a:stretch>
        </p:blipFill>
        <p:spPr>
          <a:xfrm>
            <a:off x="3039340" y="2170975"/>
            <a:ext cx="2554945" cy="1942924"/>
          </a:xfrm>
          <a:prstGeom prst="rect">
            <a:avLst/>
          </a:prstGeom>
        </p:spPr>
      </p:pic>
      <p:sp>
        <p:nvSpPr>
          <p:cNvPr id="3" name="Rectangle 2">
            <a:extLst>
              <a:ext uri="{FF2B5EF4-FFF2-40B4-BE49-F238E27FC236}">
                <a16:creationId xmlns:a16="http://schemas.microsoft.com/office/drawing/2014/main" id="{F30249F4-0DEB-9641-DC68-A0B71BE64343}"/>
              </a:ext>
            </a:extLst>
          </p:cNvPr>
          <p:cNvSpPr/>
          <p:nvPr/>
        </p:nvSpPr>
        <p:spPr bwMode="auto">
          <a:xfrm>
            <a:off x="3039340" y="2984360"/>
            <a:ext cx="2554945" cy="351693"/>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25538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Arial"/>
                <a:cs typeface="Arial"/>
              </a:rPr>
              <a:t>Creating the API/Connecting to An Environment</a:t>
            </a:r>
          </a:p>
        </p:txBody>
      </p:sp>
      <p:pic>
        <p:nvPicPr>
          <p:cNvPr id="4" name="Picture 3">
            <a:extLst>
              <a:ext uri="{FF2B5EF4-FFF2-40B4-BE49-F238E27FC236}">
                <a16:creationId xmlns:a16="http://schemas.microsoft.com/office/drawing/2014/main" id="{33910121-A125-4A6D-96D5-1C906E2293B7}"/>
              </a:ext>
            </a:extLst>
          </p:cNvPr>
          <p:cNvPicPr>
            <a:picLocks noChangeAspect="1"/>
          </p:cNvPicPr>
          <p:nvPr/>
        </p:nvPicPr>
        <p:blipFill>
          <a:blip r:embed="rId3"/>
          <a:stretch>
            <a:fillRect/>
          </a:stretch>
        </p:blipFill>
        <p:spPr>
          <a:xfrm>
            <a:off x="5353966" y="1322195"/>
            <a:ext cx="3437655" cy="5278464"/>
          </a:xfrm>
          <a:prstGeom prst="rect">
            <a:avLst/>
          </a:prstGeom>
        </p:spPr>
      </p:pic>
      <p:sp>
        <p:nvSpPr>
          <p:cNvPr id="5" name="TextBox 4">
            <a:extLst>
              <a:ext uri="{FF2B5EF4-FFF2-40B4-BE49-F238E27FC236}">
                <a16:creationId xmlns:a16="http://schemas.microsoft.com/office/drawing/2014/main" id="{847B691B-F771-4DE5-AF8E-D2842D3E73BC}"/>
              </a:ext>
            </a:extLst>
          </p:cNvPr>
          <p:cNvSpPr txBox="1"/>
          <p:nvPr/>
        </p:nvSpPr>
        <p:spPr>
          <a:xfrm>
            <a:off x="518994" y="1312860"/>
            <a:ext cx="4371264" cy="3482492"/>
          </a:xfrm>
          <a:prstGeom prst="rect">
            <a:avLst/>
          </a:prstGeom>
          <a:noFill/>
        </p:spPr>
        <p:txBody>
          <a:bodyPr wrap="square" rtlCol="0">
            <a:spAutoFit/>
          </a:bodyPr>
          <a:lstStyle/>
          <a:p>
            <a:pPr defTabSz="932597">
              <a:defRPr/>
            </a:pPr>
            <a:r>
              <a:rPr lang="en-US" sz="1836">
                <a:solidFill>
                  <a:srgbClr val="595959"/>
                </a:solidFill>
                <a:latin typeface="Arial" panose="020B0604020202020204"/>
              </a:rPr>
              <a:t>The </a:t>
            </a:r>
            <a:r>
              <a:rPr lang="en-US" sz="1836" err="1">
                <a:solidFill>
                  <a:srgbClr val="595959"/>
                </a:solidFill>
                <a:latin typeface="Arial" panose="020B0604020202020204"/>
              </a:rPr>
              <a:t>App.json</a:t>
            </a:r>
            <a:r>
              <a:rPr lang="en-US" sz="1836">
                <a:solidFill>
                  <a:srgbClr val="595959"/>
                </a:solidFill>
                <a:latin typeface="Arial" panose="020B0604020202020204"/>
              </a:rPr>
              <a:t> File Displays the Information of the Extension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This is Where Dependencies Can Be Defined if the API Extension Will Rely On It.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If We Chose to Move Forward with Development of an API at This Stage, Only Base Business Central Fields Will Be Retrieved</a:t>
            </a:r>
          </a:p>
          <a:p>
            <a:pPr defTabSz="932597">
              <a:defRPr/>
            </a:pPr>
            <a:endParaRPr lang="en-US" sz="1836">
              <a:solidFill>
                <a:srgbClr val="595959"/>
              </a:solidFill>
              <a:latin typeface="Arial" panose="020B0604020202020204"/>
            </a:endParaRPr>
          </a:p>
        </p:txBody>
      </p:sp>
    </p:spTree>
    <p:extLst>
      <p:ext uri="{BB962C8B-B14F-4D97-AF65-F5344CB8AC3E}">
        <p14:creationId xmlns:p14="http://schemas.microsoft.com/office/powerpoint/2010/main" val="15106615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22424-7601-67D7-FF63-B9D2098ECAF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E6ADEE5-408B-1F11-D00F-13E25AAA1643}"/>
              </a:ext>
            </a:extLst>
          </p:cNvPr>
          <p:cNvSpPr>
            <a:spLocks noGrp="1"/>
          </p:cNvSpPr>
          <p:nvPr>
            <p:ph type="title" idx="4294967295"/>
          </p:nvPr>
        </p:nvSpPr>
        <p:spPr>
          <a:xfrm>
            <a:off x="732153" y="765713"/>
            <a:ext cx="10972484" cy="712249"/>
          </a:xfrm>
        </p:spPr>
        <p:txBody>
          <a:bodyPr/>
          <a:lstStyle/>
          <a:p>
            <a:r>
              <a:rPr lang="en-US" b="1"/>
              <a:t>Session Objectives</a:t>
            </a:r>
          </a:p>
        </p:txBody>
      </p:sp>
      <p:sp>
        <p:nvSpPr>
          <p:cNvPr id="5" name="Text Placeholder 4">
            <a:extLst>
              <a:ext uri="{FF2B5EF4-FFF2-40B4-BE49-F238E27FC236}">
                <a16:creationId xmlns:a16="http://schemas.microsoft.com/office/drawing/2014/main" id="{E9FB4229-43F5-1F66-F3F2-F62FB54F1A2F}"/>
              </a:ext>
            </a:extLst>
          </p:cNvPr>
          <p:cNvSpPr>
            <a:spLocks noGrp="1"/>
          </p:cNvSpPr>
          <p:nvPr>
            <p:ph type="body" sz="quarter" idx="4294967295"/>
          </p:nvPr>
        </p:nvSpPr>
        <p:spPr>
          <a:xfrm>
            <a:off x="732153" y="1668462"/>
            <a:ext cx="10972484" cy="4191000"/>
          </a:xfrm>
        </p:spPr>
        <p:txBody>
          <a:bodyPr/>
          <a:lstStyle/>
          <a:p>
            <a:pPr marL="0" indent="0">
              <a:buNone/>
            </a:pPr>
            <a:r>
              <a:rPr lang="en-US" sz="1800" b="1">
                <a:solidFill>
                  <a:srgbClr val="002060"/>
                </a:solidFill>
                <a:latin typeface="Verdana" panose="020B0604030504040204" pitchFamily="34" charset="0"/>
                <a:ea typeface="Verdana" panose="020B0604030504040204" pitchFamily="34" charset="0"/>
              </a:rPr>
              <a:t>What will you learn today?</a:t>
            </a:r>
          </a:p>
          <a:p>
            <a:pPr marL="0" indent="0">
              <a:buNone/>
            </a:pPr>
            <a:endParaRPr lang="en-US" sz="1800" b="1">
              <a:solidFill>
                <a:srgbClr val="002060"/>
              </a:solidFill>
              <a:latin typeface="Verdana" panose="020B0604030504040204" pitchFamily="34" charset="0"/>
              <a:ea typeface="Verdana" panose="020B0604030504040204" pitchFamily="34" charset="0"/>
            </a:endParaRPr>
          </a:p>
          <a:p>
            <a:pPr marL="742950" indent="-742950">
              <a:buFont typeface="+mj-lt"/>
              <a:buAutoNum type="arabicPeriod"/>
            </a:pPr>
            <a:r>
              <a:rPr lang="en-US" sz="2000">
                <a:solidFill>
                  <a:srgbClr val="002060"/>
                </a:solidFill>
                <a:latin typeface="Verdana" panose="020B0604030504040204" pitchFamily="34" charset="0"/>
                <a:ea typeface="Verdana" panose="020B0604030504040204" pitchFamily="34" charset="0"/>
              </a:rPr>
              <a:t>Understand how to expose any Business Central Data for </a:t>
            </a:r>
            <a:r>
              <a:rPr lang="en-US" sz="2000" err="1">
                <a:solidFill>
                  <a:srgbClr val="002060"/>
                </a:solidFill>
                <a:latin typeface="Verdana" panose="020B0604030504040204" pitchFamily="34" charset="0"/>
                <a:ea typeface="Verdana" panose="020B0604030504040204" pitchFamily="34" charset="0"/>
              </a:rPr>
              <a:t>PowerBI</a:t>
            </a:r>
            <a:r>
              <a:rPr lang="en-US" sz="2000">
                <a:solidFill>
                  <a:srgbClr val="002060"/>
                </a:solidFill>
                <a:latin typeface="Verdana" panose="020B0604030504040204" pitchFamily="34" charset="0"/>
                <a:ea typeface="Verdana" panose="020B0604030504040204" pitchFamily="34" charset="0"/>
              </a:rPr>
              <a:t> Reports</a:t>
            </a:r>
          </a:p>
          <a:p>
            <a:pPr marL="742950" indent="-742950">
              <a:buFont typeface="+mj-lt"/>
              <a:buAutoNum type="arabicPeriod"/>
            </a:pPr>
            <a:r>
              <a:rPr lang="en-US" sz="2000">
                <a:solidFill>
                  <a:srgbClr val="002060"/>
                </a:solidFill>
                <a:latin typeface="Verdana" panose="020B0604030504040204" pitchFamily="34" charset="0"/>
                <a:ea typeface="Verdana" panose="020B0604030504040204" pitchFamily="34" charset="0"/>
                <a:cs typeface="Verdana" panose="020B0604030504040204" pitchFamily="34" charset="0"/>
              </a:rPr>
              <a:t>Learn how to connect </a:t>
            </a:r>
            <a:r>
              <a:rPr lang="en-US" sz="2000" err="1">
                <a:solidFill>
                  <a:srgbClr val="002060"/>
                </a:solidFill>
                <a:latin typeface="Verdana" panose="020B0604030504040204" pitchFamily="34" charset="0"/>
                <a:ea typeface="Verdana" panose="020B0604030504040204" pitchFamily="34" charset="0"/>
                <a:cs typeface="Verdana" panose="020B0604030504040204" pitchFamily="34" charset="0"/>
              </a:rPr>
              <a:t>PowerBI</a:t>
            </a:r>
            <a:r>
              <a:rPr lang="en-US" sz="2000">
                <a:solidFill>
                  <a:srgbClr val="002060"/>
                </a:solidFill>
                <a:latin typeface="Verdana" panose="020B0604030504040204" pitchFamily="34" charset="0"/>
                <a:ea typeface="Verdana" panose="020B0604030504040204" pitchFamily="34" charset="0"/>
                <a:cs typeface="Verdana" panose="020B0604030504040204" pitchFamily="34" charset="0"/>
              </a:rPr>
              <a:t> Desktop to Business Central and build a report</a:t>
            </a:r>
          </a:p>
          <a:p>
            <a:pPr marL="742950" indent="-742950">
              <a:buFont typeface="+mj-lt"/>
              <a:buAutoNum type="arabicPeriod"/>
            </a:pPr>
            <a:r>
              <a:rPr lang="en-US" sz="2000">
                <a:solidFill>
                  <a:srgbClr val="002060"/>
                </a:solidFill>
                <a:latin typeface="Verdana" panose="020B0604030504040204" pitchFamily="34" charset="0"/>
                <a:ea typeface="Verdana" panose="020B0604030504040204" pitchFamily="34" charset="0"/>
                <a:cs typeface="Verdana" panose="020B0604030504040204" pitchFamily="34" charset="0"/>
              </a:rPr>
              <a:t>Know </a:t>
            </a:r>
            <a:r>
              <a:rPr lang="en-US" sz="2000">
                <a:solidFill>
                  <a:srgbClr val="002060"/>
                </a:solidFill>
                <a:latin typeface="Verdana" panose="020B0604030504040204" pitchFamily="34" charset="0"/>
                <a:ea typeface="Verdana" panose="020B0604030504040204" pitchFamily="34" charset="0"/>
              </a:rPr>
              <a:t>how to publish </a:t>
            </a:r>
            <a:r>
              <a:rPr lang="en-US" sz="2000">
                <a:solidFill>
                  <a:srgbClr val="002060"/>
                </a:solidFill>
                <a:latin typeface="Verdana" panose="020B0604030504040204" pitchFamily="34" charset="0"/>
                <a:ea typeface="Verdana" panose="020B0604030504040204" pitchFamily="34" charset="0"/>
                <a:cs typeface="Verdana" panose="020B0604030504040204" pitchFamily="34" charset="0"/>
              </a:rPr>
              <a:t>your own custom extension</a:t>
            </a:r>
          </a:p>
        </p:txBody>
      </p:sp>
    </p:spTree>
    <p:extLst>
      <p:ext uri="{BB962C8B-B14F-4D97-AF65-F5344CB8AC3E}">
        <p14:creationId xmlns:p14="http://schemas.microsoft.com/office/powerpoint/2010/main" val="5527731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Arial"/>
                <a:cs typeface="Arial"/>
              </a:rPr>
              <a:t>Creating the API/Connecting to An Environment</a:t>
            </a:r>
          </a:p>
        </p:txBody>
      </p:sp>
      <p:sp>
        <p:nvSpPr>
          <p:cNvPr id="5" name="TextBox 4">
            <a:extLst>
              <a:ext uri="{FF2B5EF4-FFF2-40B4-BE49-F238E27FC236}">
                <a16:creationId xmlns:a16="http://schemas.microsoft.com/office/drawing/2014/main" id="{847B691B-F771-4DE5-AF8E-D2842D3E73BC}"/>
              </a:ext>
            </a:extLst>
          </p:cNvPr>
          <p:cNvSpPr txBox="1"/>
          <p:nvPr/>
        </p:nvSpPr>
        <p:spPr>
          <a:xfrm>
            <a:off x="518995" y="1312860"/>
            <a:ext cx="2795798" cy="4895058"/>
          </a:xfrm>
          <a:prstGeom prst="rect">
            <a:avLst/>
          </a:prstGeom>
          <a:noFill/>
        </p:spPr>
        <p:txBody>
          <a:bodyPr wrap="square" rtlCol="0">
            <a:spAutoFit/>
          </a:bodyPr>
          <a:lstStyle/>
          <a:p>
            <a:pPr defTabSz="932597">
              <a:defRPr/>
            </a:pPr>
            <a:r>
              <a:rPr lang="en-US" sz="1836">
                <a:solidFill>
                  <a:srgbClr val="595959"/>
                </a:solidFill>
                <a:latin typeface="Arial" panose="020B0604020202020204"/>
              </a:rPr>
              <a:t>Here’s a screen shot of the following enhancements to a page. </a:t>
            </a:r>
          </a:p>
          <a:p>
            <a:pPr defTabSz="932597">
              <a:defRPr/>
            </a:pP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Note: For best practice to not interfere with some Dev operations set the </a:t>
            </a:r>
            <a:r>
              <a:rPr lang="en-US" sz="1836" err="1">
                <a:solidFill>
                  <a:srgbClr val="595959"/>
                </a:solidFill>
                <a:latin typeface="Arial" panose="020B0604020202020204"/>
              </a:rPr>
              <a:t>idRanges</a:t>
            </a:r>
            <a:r>
              <a:rPr lang="en-US" sz="1836">
                <a:solidFill>
                  <a:srgbClr val="595959"/>
                </a:solidFill>
                <a:latin typeface="Arial" panose="020B0604020202020204"/>
              </a:rPr>
              <a:t> “from” 52100 “to” 52149. These ranges could change dependent on other extension deployments that claim those page ranges.</a:t>
            </a:r>
          </a:p>
          <a:p>
            <a:pPr defTabSz="932597">
              <a:defRPr/>
            </a:pPr>
            <a:endParaRPr lang="en-US" sz="1836">
              <a:solidFill>
                <a:srgbClr val="595959"/>
              </a:solidFill>
              <a:latin typeface="Arial" panose="020B0604020202020204"/>
            </a:endParaRPr>
          </a:p>
        </p:txBody>
      </p:sp>
      <p:pic>
        <p:nvPicPr>
          <p:cNvPr id="6" name="Picture 5">
            <a:extLst>
              <a:ext uri="{FF2B5EF4-FFF2-40B4-BE49-F238E27FC236}">
                <a16:creationId xmlns:a16="http://schemas.microsoft.com/office/drawing/2014/main" id="{24836A2B-8C28-41A5-AEE5-4357A2BCA0AB}"/>
              </a:ext>
            </a:extLst>
          </p:cNvPr>
          <p:cNvPicPr>
            <a:picLocks noChangeAspect="1"/>
          </p:cNvPicPr>
          <p:nvPr/>
        </p:nvPicPr>
        <p:blipFill>
          <a:blip r:embed="rId3"/>
          <a:stretch>
            <a:fillRect/>
          </a:stretch>
        </p:blipFill>
        <p:spPr>
          <a:xfrm>
            <a:off x="3233305" y="1312860"/>
            <a:ext cx="7709727" cy="5442609"/>
          </a:xfrm>
          <a:prstGeom prst="rect">
            <a:avLst/>
          </a:prstGeom>
        </p:spPr>
      </p:pic>
    </p:spTree>
    <p:extLst>
      <p:ext uri="{BB962C8B-B14F-4D97-AF65-F5344CB8AC3E}">
        <p14:creationId xmlns:p14="http://schemas.microsoft.com/office/powerpoint/2010/main" val="11936708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Arial"/>
                <a:cs typeface="Arial"/>
              </a:rPr>
              <a:t>Creating the API/Connecting to An Environment</a:t>
            </a:r>
          </a:p>
        </p:txBody>
      </p:sp>
      <p:sp>
        <p:nvSpPr>
          <p:cNvPr id="5" name="TextBox 4">
            <a:extLst>
              <a:ext uri="{FF2B5EF4-FFF2-40B4-BE49-F238E27FC236}">
                <a16:creationId xmlns:a16="http://schemas.microsoft.com/office/drawing/2014/main" id="{847B691B-F771-4DE5-AF8E-D2842D3E73BC}"/>
              </a:ext>
            </a:extLst>
          </p:cNvPr>
          <p:cNvSpPr txBox="1"/>
          <p:nvPr/>
        </p:nvSpPr>
        <p:spPr>
          <a:xfrm>
            <a:off x="663865" y="1285698"/>
            <a:ext cx="9876340" cy="958583"/>
          </a:xfrm>
          <a:prstGeom prst="rect">
            <a:avLst/>
          </a:prstGeom>
          <a:noFill/>
        </p:spPr>
        <p:txBody>
          <a:bodyPr wrap="square" rtlCol="0">
            <a:spAutoFit/>
          </a:bodyPr>
          <a:lstStyle/>
          <a:p>
            <a:pPr defTabSz="932597">
              <a:defRPr/>
            </a:pPr>
            <a:r>
              <a:rPr lang="en-US" sz="1836">
                <a:solidFill>
                  <a:srgbClr val="595959"/>
                </a:solidFill>
                <a:latin typeface="Arial" panose="020B0604020202020204"/>
              </a:rPr>
              <a:t>Now That Everything is Set, Time to Download Symbols. Open the Command Prompt (</a:t>
            </a:r>
            <a:r>
              <a:rPr lang="en-US" sz="1836" err="1">
                <a:solidFill>
                  <a:srgbClr val="595959"/>
                </a:solidFill>
                <a:latin typeface="Arial" panose="020B0604020202020204"/>
              </a:rPr>
              <a:t>Ctrl+Shift+P</a:t>
            </a:r>
            <a:r>
              <a:rPr lang="en-US" sz="1836">
                <a:solidFill>
                  <a:srgbClr val="595959"/>
                </a:solidFill>
                <a:latin typeface="Arial" panose="020B0604020202020204"/>
              </a:rPr>
              <a:t>) and Type in Download Symbols. Select the Command </a:t>
            </a:r>
          </a:p>
          <a:p>
            <a:pPr defTabSz="932597">
              <a:defRPr/>
            </a:pPr>
            <a:endParaRPr lang="en-US" sz="1836">
              <a:solidFill>
                <a:srgbClr val="595959"/>
              </a:solidFill>
              <a:latin typeface="Arial" panose="020B0604020202020204"/>
            </a:endParaRPr>
          </a:p>
        </p:txBody>
      </p:sp>
      <p:pic>
        <p:nvPicPr>
          <p:cNvPr id="4" name="Picture 3">
            <a:extLst>
              <a:ext uri="{FF2B5EF4-FFF2-40B4-BE49-F238E27FC236}">
                <a16:creationId xmlns:a16="http://schemas.microsoft.com/office/drawing/2014/main" id="{70A558EC-7B51-43DF-A805-6979BE5EE136}"/>
              </a:ext>
            </a:extLst>
          </p:cNvPr>
          <p:cNvPicPr>
            <a:picLocks noChangeAspect="1"/>
          </p:cNvPicPr>
          <p:nvPr/>
        </p:nvPicPr>
        <p:blipFill>
          <a:blip r:embed="rId3"/>
          <a:stretch>
            <a:fillRect/>
          </a:stretch>
        </p:blipFill>
        <p:spPr>
          <a:xfrm>
            <a:off x="1163737" y="2010557"/>
            <a:ext cx="7003070" cy="1402952"/>
          </a:xfrm>
          <a:prstGeom prst="rect">
            <a:avLst/>
          </a:prstGeom>
        </p:spPr>
      </p:pic>
      <p:sp>
        <p:nvSpPr>
          <p:cNvPr id="9" name="TextBox 8">
            <a:extLst>
              <a:ext uri="{FF2B5EF4-FFF2-40B4-BE49-F238E27FC236}">
                <a16:creationId xmlns:a16="http://schemas.microsoft.com/office/drawing/2014/main" id="{0940FE6F-E381-4B32-A885-B8AEF5E3890A}"/>
              </a:ext>
            </a:extLst>
          </p:cNvPr>
          <p:cNvSpPr txBox="1"/>
          <p:nvPr/>
        </p:nvSpPr>
        <p:spPr>
          <a:xfrm>
            <a:off x="428702" y="3581017"/>
            <a:ext cx="10799637" cy="958583"/>
          </a:xfrm>
          <a:prstGeom prst="rect">
            <a:avLst/>
          </a:prstGeom>
          <a:noFill/>
        </p:spPr>
        <p:txBody>
          <a:bodyPr wrap="square">
            <a:spAutoFit/>
          </a:bodyPr>
          <a:lstStyle/>
          <a:p>
            <a:pPr defTabSz="932597">
              <a:defRPr/>
            </a:pPr>
            <a:r>
              <a:rPr lang="en-US" sz="1836">
                <a:solidFill>
                  <a:srgbClr val="595959"/>
                </a:solidFill>
                <a:latin typeface="Arial" panose="020B0604020202020204"/>
              </a:rPr>
              <a:t>VS Code Should Ask to Authenticate at This Point if it Has Not Done So Already. Enter in the Credentials for the Environment (i.e. </a:t>
            </a:r>
            <a:r>
              <a:rPr lang="en-US" sz="1836">
                <a:solidFill>
                  <a:srgbClr val="595959"/>
                </a:solidFill>
                <a:latin typeface="Arial" panose="020B0604020202020204"/>
                <a:hlinkClick r:id="rId4"/>
              </a:rPr>
              <a:t>UserNameHere@xxxxxxx.com</a:t>
            </a:r>
            <a:r>
              <a:rPr lang="en-US" sz="1836">
                <a:solidFill>
                  <a:srgbClr val="595959"/>
                </a:solidFill>
                <a:latin typeface="Arial" panose="020B0604020202020204"/>
              </a:rPr>
              <a:t>) and go through the Authentication Prompt. The Output Screen Should Look Like This:</a:t>
            </a:r>
          </a:p>
        </p:txBody>
      </p:sp>
      <p:pic>
        <p:nvPicPr>
          <p:cNvPr id="11" name="Picture 10">
            <a:extLst>
              <a:ext uri="{FF2B5EF4-FFF2-40B4-BE49-F238E27FC236}">
                <a16:creationId xmlns:a16="http://schemas.microsoft.com/office/drawing/2014/main" id="{98B689EB-3200-471F-8ACE-C838CB12CB6A}"/>
              </a:ext>
            </a:extLst>
          </p:cNvPr>
          <p:cNvPicPr>
            <a:picLocks noChangeAspect="1"/>
          </p:cNvPicPr>
          <p:nvPr/>
        </p:nvPicPr>
        <p:blipFill>
          <a:blip r:embed="rId5"/>
          <a:stretch>
            <a:fillRect/>
          </a:stretch>
        </p:blipFill>
        <p:spPr>
          <a:xfrm>
            <a:off x="518994" y="4554446"/>
            <a:ext cx="10207350" cy="1567372"/>
          </a:xfrm>
          <a:prstGeom prst="rect">
            <a:avLst/>
          </a:prstGeom>
        </p:spPr>
      </p:pic>
      <p:sp>
        <p:nvSpPr>
          <p:cNvPr id="3" name="Rectangle 2">
            <a:extLst>
              <a:ext uri="{FF2B5EF4-FFF2-40B4-BE49-F238E27FC236}">
                <a16:creationId xmlns:a16="http://schemas.microsoft.com/office/drawing/2014/main" id="{CBC320F1-EC2B-9F58-9E26-F14CE0A905EA}"/>
              </a:ext>
            </a:extLst>
          </p:cNvPr>
          <p:cNvSpPr/>
          <p:nvPr/>
        </p:nvSpPr>
        <p:spPr bwMode="auto">
          <a:xfrm>
            <a:off x="1163737" y="2653049"/>
            <a:ext cx="4312615" cy="316092"/>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61064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5969395" y="1968985"/>
            <a:ext cx="6269497" cy="2069926"/>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836">
                <a:solidFill>
                  <a:srgbClr val="595959"/>
                </a:solidFill>
                <a:latin typeface="Arial" panose="020B0604020202020204"/>
              </a:rPr>
              <a:t>Once Symbols Are Downloaded and You Have Authenticated to the Environment, You Can Create the API Page.</a:t>
            </a:r>
          </a:p>
          <a:p>
            <a:pPr marL="291436" indent="-291436" defTabSz="932597">
              <a:buFont typeface="Arial" panose="020B0604020202020204" pitchFamily="34" charset="0"/>
              <a:buChar char="•"/>
              <a:defRPr/>
            </a:pPr>
            <a:endParaRPr lang="en-US" sz="1836">
              <a:solidFill>
                <a:srgbClr val="595959"/>
              </a:solidFill>
              <a:latin typeface="Arial" panose="020B0604020202020204"/>
            </a:endParaRPr>
          </a:p>
          <a:p>
            <a:pPr marL="291436" indent="-291436" defTabSz="932597">
              <a:buFont typeface="Arial" panose="020B0604020202020204" pitchFamily="34" charset="0"/>
              <a:buChar char="•"/>
              <a:defRPr/>
            </a:pPr>
            <a:r>
              <a:rPr lang="en-US" sz="1836">
                <a:solidFill>
                  <a:srgbClr val="595959"/>
                </a:solidFill>
                <a:latin typeface="Arial" panose="020B0604020202020204"/>
              </a:rPr>
              <a:t>First Right Click in the Explorer Section and Choose New AL File Wizard</a:t>
            </a:r>
          </a:p>
          <a:p>
            <a:pPr defTabSz="932597">
              <a:defRPr/>
            </a:pPr>
            <a:endParaRPr lang="en-US" sz="1836">
              <a:solidFill>
                <a:srgbClr val="595959"/>
              </a:solidFill>
              <a:latin typeface="Arial" panose="020B0604020202020204"/>
            </a:endParaRPr>
          </a:p>
        </p:txBody>
      </p:sp>
      <p:pic>
        <p:nvPicPr>
          <p:cNvPr id="4" name="Picture 3">
            <a:extLst>
              <a:ext uri="{FF2B5EF4-FFF2-40B4-BE49-F238E27FC236}">
                <a16:creationId xmlns:a16="http://schemas.microsoft.com/office/drawing/2014/main" id="{0433050B-C8CE-80BA-1DE6-4E92F88BD79D}"/>
              </a:ext>
            </a:extLst>
          </p:cNvPr>
          <p:cNvPicPr>
            <a:picLocks noChangeAspect="1"/>
          </p:cNvPicPr>
          <p:nvPr/>
        </p:nvPicPr>
        <p:blipFill>
          <a:blip r:embed="rId3"/>
          <a:stretch>
            <a:fillRect/>
          </a:stretch>
        </p:blipFill>
        <p:spPr>
          <a:xfrm>
            <a:off x="1014884" y="1262721"/>
            <a:ext cx="3686880" cy="5339917"/>
          </a:xfrm>
          <a:prstGeom prst="rect">
            <a:avLst/>
          </a:prstGeom>
        </p:spPr>
      </p:pic>
    </p:spTree>
    <p:extLst>
      <p:ext uri="{BB962C8B-B14F-4D97-AF65-F5344CB8AC3E}">
        <p14:creationId xmlns:p14="http://schemas.microsoft.com/office/powerpoint/2010/main" val="252454189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Select Page.</a:t>
            </a:r>
          </a:p>
          <a:p>
            <a:pPr defTabSz="932597">
              <a:defRPr/>
            </a:pPr>
            <a:endParaRPr lang="en-US" sz="1836">
              <a:solidFill>
                <a:srgbClr val="595959"/>
              </a:solidFill>
              <a:latin typeface="Arial" panose="020B0604020202020204"/>
            </a:endParaRPr>
          </a:p>
        </p:txBody>
      </p:sp>
      <p:pic>
        <p:nvPicPr>
          <p:cNvPr id="4" name="Picture 3">
            <a:extLst>
              <a:ext uri="{FF2B5EF4-FFF2-40B4-BE49-F238E27FC236}">
                <a16:creationId xmlns:a16="http://schemas.microsoft.com/office/drawing/2014/main" id="{ECDFA8AB-A24A-4C87-8435-99695252E35D}"/>
              </a:ext>
            </a:extLst>
          </p:cNvPr>
          <p:cNvPicPr>
            <a:picLocks noChangeAspect="1"/>
          </p:cNvPicPr>
          <p:nvPr/>
        </p:nvPicPr>
        <p:blipFill>
          <a:blip r:embed="rId3"/>
          <a:stretch>
            <a:fillRect/>
          </a:stretch>
        </p:blipFill>
        <p:spPr>
          <a:xfrm>
            <a:off x="2221057" y="1944895"/>
            <a:ext cx="6874614" cy="3895992"/>
          </a:xfrm>
          <a:prstGeom prst="rect">
            <a:avLst/>
          </a:prstGeom>
        </p:spPr>
      </p:pic>
      <p:sp>
        <p:nvSpPr>
          <p:cNvPr id="3" name="Rectangle 2">
            <a:extLst>
              <a:ext uri="{FF2B5EF4-FFF2-40B4-BE49-F238E27FC236}">
                <a16:creationId xmlns:a16="http://schemas.microsoft.com/office/drawing/2014/main" id="{94041595-7FE0-71DB-477E-E38F98E0F1C8}"/>
              </a:ext>
            </a:extLst>
          </p:cNvPr>
          <p:cNvSpPr/>
          <p:nvPr/>
        </p:nvSpPr>
        <p:spPr bwMode="auto">
          <a:xfrm>
            <a:off x="2221057" y="3497262"/>
            <a:ext cx="6874614" cy="51203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714371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Select the Page Type First and Choose API</a:t>
            </a:r>
          </a:p>
          <a:p>
            <a:pPr defTabSz="932597">
              <a:defRPr/>
            </a:pPr>
            <a:endParaRPr lang="en-US" sz="1836">
              <a:solidFill>
                <a:srgbClr val="595959"/>
              </a:solidFill>
              <a:latin typeface="Arial" panose="020B0604020202020204"/>
            </a:endParaRPr>
          </a:p>
        </p:txBody>
      </p:sp>
      <p:pic>
        <p:nvPicPr>
          <p:cNvPr id="4" name="Picture 3">
            <a:extLst>
              <a:ext uri="{FF2B5EF4-FFF2-40B4-BE49-F238E27FC236}">
                <a16:creationId xmlns:a16="http://schemas.microsoft.com/office/drawing/2014/main" id="{6D49DC31-D968-429E-BBDA-E0C7B33D6E2F}"/>
              </a:ext>
            </a:extLst>
          </p:cNvPr>
          <p:cNvPicPr>
            <a:picLocks noChangeAspect="1"/>
          </p:cNvPicPr>
          <p:nvPr/>
        </p:nvPicPr>
        <p:blipFill>
          <a:blip r:embed="rId3"/>
          <a:stretch>
            <a:fillRect/>
          </a:stretch>
        </p:blipFill>
        <p:spPr>
          <a:xfrm>
            <a:off x="2241138" y="1778207"/>
            <a:ext cx="5283051" cy="4650418"/>
          </a:xfrm>
          <a:prstGeom prst="rect">
            <a:avLst/>
          </a:prstGeom>
        </p:spPr>
      </p:pic>
      <p:sp>
        <p:nvSpPr>
          <p:cNvPr id="3" name="Rectangle 2">
            <a:extLst>
              <a:ext uri="{FF2B5EF4-FFF2-40B4-BE49-F238E27FC236}">
                <a16:creationId xmlns:a16="http://schemas.microsoft.com/office/drawing/2014/main" id="{16DD08C6-7D36-6DAF-4155-E5402DE0A406}"/>
              </a:ext>
            </a:extLst>
          </p:cNvPr>
          <p:cNvSpPr/>
          <p:nvPr/>
        </p:nvSpPr>
        <p:spPr bwMode="auto">
          <a:xfrm>
            <a:off x="4551903" y="5868237"/>
            <a:ext cx="2250831" cy="246038"/>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675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Choose the Source Table You Are Trying to Expose Data For By Entering in the Table Name</a:t>
            </a:r>
          </a:p>
          <a:p>
            <a:pPr defTabSz="932597">
              <a:defRPr/>
            </a:pPr>
            <a:endParaRPr lang="en-US" sz="1836">
              <a:solidFill>
                <a:srgbClr val="595959"/>
              </a:solidFill>
              <a:latin typeface="Arial" panose="020B0604020202020204"/>
            </a:endParaRPr>
          </a:p>
        </p:txBody>
      </p:sp>
      <p:pic>
        <p:nvPicPr>
          <p:cNvPr id="3" name="Picture 2" descr="A screenshot of a computer&#10;&#10;AI-generated content may be incorrect.">
            <a:extLst>
              <a:ext uri="{FF2B5EF4-FFF2-40B4-BE49-F238E27FC236}">
                <a16:creationId xmlns:a16="http://schemas.microsoft.com/office/drawing/2014/main" id="{F8BDFE4C-D192-04F0-9676-FFD7D190E960}"/>
              </a:ext>
            </a:extLst>
          </p:cNvPr>
          <p:cNvPicPr>
            <a:picLocks noChangeAspect="1"/>
          </p:cNvPicPr>
          <p:nvPr/>
        </p:nvPicPr>
        <p:blipFill>
          <a:blip r:embed="rId3"/>
          <a:stretch>
            <a:fillRect/>
          </a:stretch>
        </p:blipFill>
        <p:spPr>
          <a:xfrm>
            <a:off x="158626" y="1745883"/>
            <a:ext cx="12192652" cy="4429125"/>
          </a:xfrm>
          <a:prstGeom prst="rect">
            <a:avLst/>
          </a:prstGeom>
        </p:spPr>
      </p:pic>
    </p:spTree>
    <p:extLst>
      <p:ext uri="{BB962C8B-B14F-4D97-AF65-F5344CB8AC3E}">
        <p14:creationId xmlns:p14="http://schemas.microsoft.com/office/powerpoint/2010/main" val="384546666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663866" y="1285697"/>
            <a:ext cx="4785383" cy="2975544"/>
          </a:xfrm>
          <a:prstGeom prst="rect">
            <a:avLst/>
          </a:prstGeom>
          <a:noFill/>
        </p:spPr>
        <p:txBody>
          <a:bodyPr wrap="square" rtlCol="0">
            <a:spAutoFit/>
          </a:bodyPr>
          <a:lstStyle/>
          <a:p>
            <a:pPr defTabSz="932597">
              <a:defRPr/>
            </a:pPr>
            <a:r>
              <a:rPr lang="en-US" sz="1836">
                <a:solidFill>
                  <a:srgbClr val="595959"/>
                </a:solidFill>
                <a:latin typeface="Arial" panose="020B0604020202020204"/>
              </a:rPr>
              <a:t>Fill Out the following:</a:t>
            </a:r>
          </a:p>
          <a:p>
            <a:pPr marL="291436" indent="-291436" defTabSz="932597">
              <a:buFont typeface="Arial" panose="020B0604020202020204" pitchFamily="34" charset="0"/>
              <a:buChar char="•"/>
              <a:defRPr/>
            </a:pPr>
            <a:r>
              <a:rPr lang="en-US" sz="1836">
                <a:solidFill>
                  <a:srgbClr val="595959"/>
                </a:solidFill>
                <a:latin typeface="Arial" panose="020B0604020202020204"/>
              </a:rPr>
              <a:t>API Publisher, </a:t>
            </a:r>
          </a:p>
          <a:p>
            <a:pPr marL="291436" indent="-291436" defTabSz="932597">
              <a:buFont typeface="Arial" panose="020B0604020202020204" pitchFamily="34" charset="0"/>
              <a:buChar char="•"/>
              <a:defRPr/>
            </a:pPr>
            <a:r>
              <a:rPr lang="en-US" sz="1836">
                <a:solidFill>
                  <a:srgbClr val="595959"/>
                </a:solidFill>
                <a:latin typeface="Arial" panose="020B0604020202020204"/>
              </a:rPr>
              <a:t>API Group, and </a:t>
            </a:r>
          </a:p>
          <a:p>
            <a:pPr marL="291436" indent="-291436" defTabSz="932597">
              <a:buFont typeface="Arial" panose="020B0604020202020204" pitchFamily="34" charset="0"/>
              <a:buChar char="•"/>
              <a:defRPr/>
            </a:pPr>
            <a:r>
              <a:rPr lang="en-US" sz="1836">
                <a:solidFill>
                  <a:srgbClr val="595959"/>
                </a:solidFill>
                <a:latin typeface="Arial" panose="020B0604020202020204"/>
              </a:rPr>
              <a:t>API Version </a:t>
            </a:r>
          </a:p>
          <a:p>
            <a:pPr defTabSz="932597">
              <a:defRPr/>
            </a:pPr>
            <a:r>
              <a:rPr lang="en-US" sz="1836">
                <a:solidFill>
                  <a:srgbClr val="595959"/>
                </a:solidFill>
                <a:latin typeface="Arial" panose="020B0604020202020204"/>
              </a:rPr>
              <a:t>Exactly as Displayed.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The Entity Name and </a:t>
            </a:r>
            <a:r>
              <a:rPr lang="en-US" sz="1836" err="1">
                <a:solidFill>
                  <a:srgbClr val="595959"/>
                </a:solidFill>
                <a:latin typeface="Arial" panose="020B0604020202020204"/>
              </a:rPr>
              <a:t>EntitySet</a:t>
            </a:r>
            <a:r>
              <a:rPr lang="en-US" sz="1836">
                <a:solidFill>
                  <a:srgbClr val="595959"/>
                </a:solidFill>
                <a:latin typeface="Arial" panose="020B0604020202020204"/>
              </a:rPr>
              <a:t> Name Can Have No Spaces and Will Need to Be Named For What is Being Exposed</a:t>
            </a:r>
          </a:p>
          <a:p>
            <a:pPr defTabSz="932597">
              <a:defRPr/>
            </a:pPr>
            <a:endParaRPr lang="en-US" sz="1836">
              <a:solidFill>
                <a:srgbClr val="595959"/>
              </a:solidFill>
              <a:latin typeface="Arial" panose="020B0604020202020204"/>
            </a:endParaRPr>
          </a:p>
        </p:txBody>
      </p:sp>
      <p:pic>
        <p:nvPicPr>
          <p:cNvPr id="3" name="Picture 2" descr="A screenshot of a black screen&#10;&#10;AI-generated content may be incorrect.">
            <a:extLst>
              <a:ext uri="{FF2B5EF4-FFF2-40B4-BE49-F238E27FC236}">
                <a16:creationId xmlns:a16="http://schemas.microsoft.com/office/drawing/2014/main" id="{9D8DCE61-13F2-D175-32BA-DED222A61392}"/>
              </a:ext>
            </a:extLst>
          </p:cNvPr>
          <p:cNvPicPr>
            <a:picLocks noChangeAspect="1"/>
          </p:cNvPicPr>
          <p:nvPr/>
        </p:nvPicPr>
        <p:blipFill>
          <a:blip r:embed="rId3"/>
          <a:stretch>
            <a:fillRect/>
          </a:stretch>
        </p:blipFill>
        <p:spPr>
          <a:xfrm>
            <a:off x="5654043" y="1286636"/>
            <a:ext cx="5207287" cy="4833692"/>
          </a:xfrm>
          <a:prstGeom prst="rect">
            <a:avLst/>
          </a:prstGeom>
        </p:spPr>
      </p:pic>
    </p:spTree>
    <p:extLst>
      <p:ext uri="{BB962C8B-B14F-4D97-AF65-F5344CB8AC3E}">
        <p14:creationId xmlns:p14="http://schemas.microsoft.com/office/powerpoint/2010/main" val="31961446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Ensure Your Object Name is Filled Out, Then Click Next</a:t>
            </a:r>
          </a:p>
          <a:p>
            <a:pPr defTabSz="932597">
              <a:defRPr/>
            </a:pPr>
            <a:endParaRPr lang="en-US" sz="1836">
              <a:solidFill>
                <a:srgbClr val="595959"/>
              </a:solidFill>
              <a:latin typeface="Arial" panose="020B0604020202020204"/>
            </a:endParaRPr>
          </a:p>
        </p:txBody>
      </p:sp>
      <p:pic>
        <p:nvPicPr>
          <p:cNvPr id="3" name="Picture 2" descr="A screenshot of a computer&#10;&#10;AI-generated content may be incorrect.">
            <a:extLst>
              <a:ext uri="{FF2B5EF4-FFF2-40B4-BE49-F238E27FC236}">
                <a16:creationId xmlns:a16="http://schemas.microsoft.com/office/drawing/2014/main" id="{29229977-C255-F6DC-1AD3-1BA0207EC3D0}"/>
              </a:ext>
            </a:extLst>
          </p:cNvPr>
          <p:cNvPicPr>
            <a:picLocks noChangeAspect="1"/>
          </p:cNvPicPr>
          <p:nvPr/>
        </p:nvPicPr>
        <p:blipFill>
          <a:blip r:embed="rId3"/>
          <a:stretch>
            <a:fillRect/>
          </a:stretch>
        </p:blipFill>
        <p:spPr>
          <a:xfrm>
            <a:off x="2801396" y="1750283"/>
            <a:ext cx="5581948" cy="4400550"/>
          </a:xfrm>
          <a:prstGeom prst="rect">
            <a:avLst/>
          </a:prstGeom>
        </p:spPr>
      </p:pic>
    </p:spTree>
    <p:extLst>
      <p:ext uri="{BB962C8B-B14F-4D97-AF65-F5344CB8AC3E}">
        <p14:creationId xmlns:p14="http://schemas.microsoft.com/office/powerpoint/2010/main" val="1689336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7777423" y="1306287"/>
            <a:ext cx="4659051" cy="5460084"/>
          </a:xfrm>
          <a:prstGeom prst="rect">
            <a:avLst/>
          </a:prstGeom>
          <a:noFill/>
        </p:spPr>
        <p:txBody>
          <a:bodyPr wrap="square" rtlCol="0">
            <a:spAutoFit/>
          </a:bodyPr>
          <a:lstStyle/>
          <a:p>
            <a:pPr defTabSz="932597">
              <a:defRPr/>
            </a:pPr>
            <a:r>
              <a:rPr lang="en-US" sz="1836">
                <a:solidFill>
                  <a:srgbClr val="595959"/>
                </a:solidFill>
                <a:latin typeface="Arial" panose="020B0604020202020204"/>
              </a:rPr>
              <a:t>Now the Easy Part, Pick All the Fields You Want to Expose for Data Consumption.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Use the Middle Arrows to Add Selected Fields, Add All Fields, Remove All Fields, Remove Selected Fields. </a:t>
            </a: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**PRO TIP: Field order becomes even more critical when creating API pages. The order the fields are defined is this the order the fields are validated. If you get this wrong, your API consumers might run into confusing errors or unexpected behavior. </a:t>
            </a:r>
            <a:r>
              <a:rPr lang="en-US" sz="1836" b="1">
                <a:solidFill>
                  <a:srgbClr val="595959"/>
                </a:solidFill>
                <a:latin typeface="Arial" panose="020B0604020202020204"/>
              </a:rPr>
              <a:t>Select Sort by: ID to Sort By ID to work with sequencing the structure of records to aid in validation.</a:t>
            </a:r>
            <a:endParaRPr lang="en-US" sz="1836">
              <a:solidFill>
                <a:srgbClr val="595959"/>
              </a:solidFill>
              <a:latin typeface="Arial" panose="020B0604020202020204"/>
            </a:endParaRPr>
          </a:p>
          <a:p>
            <a:pPr defTabSz="932597">
              <a:defRPr/>
            </a:pPr>
            <a:endParaRPr lang="en-US" sz="1836">
              <a:solidFill>
                <a:srgbClr val="595959"/>
              </a:solidFill>
              <a:latin typeface="Arial" panose="020B0604020202020204"/>
            </a:endParaRPr>
          </a:p>
          <a:p>
            <a:pPr defTabSz="932597">
              <a:defRPr/>
            </a:pPr>
            <a:r>
              <a:rPr lang="en-US" sz="1836">
                <a:solidFill>
                  <a:srgbClr val="595959"/>
                </a:solidFill>
                <a:latin typeface="Arial" panose="020B0604020202020204"/>
              </a:rPr>
              <a:t>Click Finish When Done Selecting</a:t>
            </a:r>
          </a:p>
          <a:p>
            <a:pPr defTabSz="932597">
              <a:defRPr/>
            </a:pPr>
            <a:endParaRPr lang="en-US" sz="1836">
              <a:solidFill>
                <a:srgbClr val="595959"/>
              </a:solidFill>
              <a:latin typeface="Arial" panose="020B0604020202020204"/>
            </a:endParaRPr>
          </a:p>
        </p:txBody>
      </p:sp>
      <p:pic>
        <p:nvPicPr>
          <p:cNvPr id="4" name="Picture 3">
            <a:extLst>
              <a:ext uri="{FF2B5EF4-FFF2-40B4-BE49-F238E27FC236}">
                <a16:creationId xmlns:a16="http://schemas.microsoft.com/office/drawing/2014/main" id="{08EF697A-3A72-8709-4D16-444D6419F099}"/>
              </a:ext>
            </a:extLst>
          </p:cNvPr>
          <p:cNvPicPr>
            <a:picLocks noChangeAspect="1"/>
          </p:cNvPicPr>
          <p:nvPr/>
        </p:nvPicPr>
        <p:blipFill>
          <a:blip r:embed="rId3"/>
          <a:stretch>
            <a:fillRect/>
          </a:stretch>
        </p:blipFill>
        <p:spPr>
          <a:xfrm>
            <a:off x="154791" y="1306287"/>
            <a:ext cx="7563958" cy="3936588"/>
          </a:xfrm>
          <a:prstGeom prst="rect">
            <a:avLst/>
          </a:prstGeom>
        </p:spPr>
      </p:pic>
    </p:spTree>
    <p:extLst>
      <p:ext uri="{BB962C8B-B14F-4D97-AF65-F5344CB8AC3E}">
        <p14:creationId xmlns:p14="http://schemas.microsoft.com/office/powerpoint/2010/main" val="238047507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3" y="765713"/>
            <a:ext cx="10972484" cy="712249"/>
          </a:xfrm>
        </p:spPr>
        <p:txBody>
          <a:bodyPr wrap="square" anchor="ctr">
            <a:normAutofit/>
          </a:bodyPr>
          <a:lstStyle/>
          <a:p>
            <a:r>
              <a:rPr lang="en-US" sz="3700"/>
              <a:t>Creating the API</a:t>
            </a:r>
          </a:p>
        </p:txBody>
      </p:sp>
      <p:sp>
        <p:nvSpPr>
          <p:cNvPr id="5" name="TextBox 4">
            <a:extLst>
              <a:ext uri="{FF2B5EF4-FFF2-40B4-BE49-F238E27FC236}">
                <a16:creationId xmlns:a16="http://schemas.microsoft.com/office/drawing/2014/main" id="{847B691B-F771-4DE5-AF8E-D2842D3E73BC}"/>
              </a:ext>
            </a:extLst>
          </p:cNvPr>
          <p:cNvSpPr txBox="1"/>
          <p:nvPr/>
        </p:nvSpPr>
        <p:spPr>
          <a:xfrm>
            <a:off x="731836" y="1668462"/>
            <a:ext cx="5390992" cy="4190999"/>
          </a:xfrm>
          <a:prstGeom prst="rect">
            <a:avLst/>
          </a:prstGeom>
        </p:spPr>
        <p:txBody>
          <a:bodyPr vert="horz" wrap="square" lIns="146304" tIns="91440" rIns="146304" bIns="91440" rtlCol="0">
            <a:normAutofit lnSpcReduction="10000"/>
          </a:bodyPr>
          <a:lstStyle/>
          <a:p>
            <a:pPr marL="342900" indent="-342900">
              <a:lnSpc>
                <a:spcPct val="90000"/>
              </a:lnSpc>
              <a:spcBef>
                <a:spcPct val="20000"/>
              </a:spcBef>
              <a:buSzPct val="90000"/>
              <a:buFont typeface="Arial" pitchFamily="34" charset="0"/>
              <a:buChar char="•"/>
              <a:defRPr/>
            </a:pPr>
            <a:r>
              <a:rPr lang="en-US" sz="3300" kern="1200" spc="0" baseline="0">
                <a:solidFill>
                  <a:schemeClr val="bg1">
                    <a:lumMod val="50000"/>
                  </a:schemeClr>
                </a:solidFill>
              </a:rPr>
              <a:t>Like Emeril Legasse, BAM! You’ve Written a Bunch of Code.</a:t>
            </a:r>
          </a:p>
          <a:p>
            <a:pPr marL="342900" indent="-342900">
              <a:lnSpc>
                <a:spcPct val="90000"/>
              </a:lnSpc>
              <a:spcBef>
                <a:spcPct val="20000"/>
              </a:spcBef>
              <a:buSzPct val="90000"/>
              <a:buFont typeface="Arial" pitchFamily="34" charset="0"/>
              <a:buChar char="•"/>
              <a:defRPr/>
            </a:pPr>
            <a:r>
              <a:rPr lang="en-US" sz="3300" kern="1200" spc="0" baseline="0">
                <a:solidFill>
                  <a:schemeClr val="bg1">
                    <a:lumMod val="50000"/>
                  </a:schemeClr>
                </a:solidFill>
              </a:rPr>
              <a:t>Press the F5 Button to Publish Your Extension and It Will Install To the Environment Indicated on the </a:t>
            </a:r>
            <a:r>
              <a:rPr lang="en-US" sz="3300" kern="1200" spc="0" baseline="0" err="1">
                <a:solidFill>
                  <a:schemeClr val="bg1">
                    <a:lumMod val="50000"/>
                  </a:schemeClr>
                </a:solidFill>
              </a:rPr>
              <a:t>Launch.json</a:t>
            </a:r>
            <a:r>
              <a:rPr lang="en-US" sz="3300" kern="1200" spc="0" baseline="0">
                <a:solidFill>
                  <a:schemeClr val="bg1">
                    <a:lumMod val="50000"/>
                  </a:schemeClr>
                </a:solidFill>
              </a:rPr>
              <a:t> and </a:t>
            </a:r>
            <a:r>
              <a:rPr lang="en-US" sz="3300" kern="1200" spc="0" baseline="0" err="1">
                <a:solidFill>
                  <a:schemeClr val="bg1">
                    <a:lumMod val="50000"/>
                  </a:schemeClr>
                </a:solidFill>
              </a:rPr>
              <a:t>App.json</a:t>
            </a:r>
            <a:r>
              <a:rPr lang="en-US" sz="3300" kern="1200" spc="0" baseline="0">
                <a:solidFill>
                  <a:schemeClr val="bg1">
                    <a:lumMod val="50000"/>
                  </a:schemeClr>
                </a:solidFill>
              </a:rPr>
              <a:t> Files</a:t>
            </a:r>
          </a:p>
          <a:p>
            <a:pPr marL="342900" indent="-342900">
              <a:lnSpc>
                <a:spcPct val="90000"/>
              </a:lnSpc>
              <a:spcBef>
                <a:spcPct val="20000"/>
              </a:spcBef>
              <a:buSzPct val="90000"/>
              <a:buFont typeface="Arial" pitchFamily="34" charset="0"/>
              <a:buChar char="•"/>
              <a:defRPr/>
            </a:pPr>
            <a:endParaRPr lang="en-US" sz="3300" kern="1200" spc="0" baseline="0">
              <a:solidFill>
                <a:schemeClr val="bg1">
                  <a:lumMod val="50000"/>
                </a:schemeClr>
              </a:solidFill>
            </a:endParaRPr>
          </a:p>
        </p:txBody>
      </p:sp>
      <p:pic>
        <p:nvPicPr>
          <p:cNvPr id="3" name="Picture 2" descr="A screen shot of a computer program&#10;&#10;AI-generated content may be incorrect.">
            <a:extLst>
              <a:ext uri="{FF2B5EF4-FFF2-40B4-BE49-F238E27FC236}">
                <a16:creationId xmlns:a16="http://schemas.microsoft.com/office/drawing/2014/main" id="{3B01D934-6461-6FE1-DC11-F03179C4390C}"/>
              </a:ext>
            </a:extLst>
          </p:cNvPr>
          <p:cNvPicPr>
            <a:picLocks noChangeAspect="1"/>
          </p:cNvPicPr>
          <p:nvPr/>
        </p:nvPicPr>
        <p:blipFill>
          <a:blip r:embed="rId3"/>
          <a:stretch>
            <a:fillRect/>
          </a:stretch>
        </p:blipFill>
        <p:spPr>
          <a:xfrm>
            <a:off x="6691559" y="1125291"/>
            <a:ext cx="5010871" cy="5453001"/>
          </a:xfrm>
          <a:prstGeom prst="rect">
            <a:avLst/>
          </a:prstGeom>
        </p:spPr>
      </p:pic>
    </p:spTree>
    <p:extLst>
      <p:ext uri="{BB962C8B-B14F-4D97-AF65-F5344CB8AC3E}">
        <p14:creationId xmlns:p14="http://schemas.microsoft.com/office/powerpoint/2010/main" val="9829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01F39-AD44-B813-63DE-CF31B038DD1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A4EC942-81B4-8AA5-3959-9A3B12D3679D}"/>
              </a:ext>
            </a:extLst>
          </p:cNvPr>
          <p:cNvSpPr>
            <a:spLocks noGrp="1"/>
          </p:cNvSpPr>
          <p:nvPr>
            <p:ph type="title" idx="4294967295"/>
          </p:nvPr>
        </p:nvSpPr>
        <p:spPr>
          <a:xfrm>
            <a:off x="732153" y="765713"/>
            <a:ext cx="10972484" cy="712249"/>
          </a:xfrm>
        </p:spPr>
        <p:txBody>
          <a:bodyPr/>
          <a:lstStyle/>
          <a:p>
            <a:r>
              <a:rPr lang="en-US" b="1"/>
              <a:t>Session Agenda</a:t>
            </a:r>
          </a:p>
        </p:txBody>
      </p:sp>
      <p:sp>
        <p:nvSpPr>
          <p:cNvPr id="5" name="Text Placeholder 4">
            <a:extLst>
              <a:ext uri="{FF2B5EF4-FFF2-40B4-BE49-F238E27FC236}">
                <a16:creationId xmlns:a16="http://schemas.microsoft.com/office/drawing/2014/main" id="{BE49B8F5-31AE-EEC6-9745-3A5E24742F1E}"/>
              </a:ext>
            </a:extLst>
          </p:cNvPr>
          <p:cNvSpPr>
            <a:spLocks noGrp="1"/>
          </p:cNvSpPr>
          <p:nvPr>
            <p:ph type="body" sz="quarter" idx="4294967295"/>
          </p:nvPr>
        </p:nvSpPr>
        <p:spPr>
          <a:xfrm>
            <a:off x="732153" y="1668462"/>
            <a:ext cx="10972484" cy="4191000"/>
          </a:xfrm>
        </p:spPr>
        <p:txBody>
          <a:bodyPr/>
          <a:lstStyle/>
          <a:p>
            <a:pPr algn="l" rtl="0" fontAlgn="base">
              <a:lnSpc>
                <a:spcPts val="1650"/>
              </a:lnSpc>
              <a:buFont typeface="Arial" panose="020B0604020202020204" pitchFamily="34" charset="0"/>
              <a:buChar char="•"/>
            </a:pPr>
            <a:r>
              <a:rPr lang="en-US" sz="1800" b="0" i="0" u="none" strike="noStrike">
                <a:solidFill>
                  <a:srgbClr val="3F454F"/>
                </a:solidFill>
                <a:effectLst/>
                <a:latin typeface="Poppins" panose="00000500000000000000" pitchFamily="2" charset="0"/>
              </a:rPr>
              <a:t>Focus on Business Central in the cloud</a:t>
            </a:r>
            <a:r>
              <a:rPr lang="en-US" sz="1800" b="0" i="0">
                <a:solidFill>
                  <a:srgbClr val="3F454F"/>
                </a:solidFill>
                <a:effectLst/>
                <a:latin typeface="Poppins" panose="00000500000000000000" pitchFamily="2" charset="0"/>
              </a:rPr>
              <a:t>​</a:t>
            </a:r>
          </a:p>
          <a:p>
            <a:pPr algn="l" rtl="0" fontAlgn="base">
              <a:lnSpc>
                <a:spcPts val="1650"/>
              </a:lnSpc>
              <a:buFont typeface="Arial" panose="020B0604020202020204" pitchFamily="34" charset="0"/>
              <a:buChar char="•"/>
            </a:pPr>
            <a:r>
              <a:rPr lang="en-US" sz="1800">
                <a:solidFill>
                  <a:srgbClr val="3F454F"/>
                </a:solidFill>
                <a:latin typeface="Poppins" panose="00000500000000000000" pitchFamily="2" charset="0"/>
              </a:rPr>
              <a:t>Walkthrough a use case </a:t>
            </a:r>
            <a:endParaRPr lang="en-US" sz="1050" b="0" i="0">
              <a:solidFill>
                <a:srgbClr val="3F454F"/>
              </a:solidFill>
              <a:effectLst/>
              <a:latin typeface="Arial" panose="020B0604020202020204" pitchFamily="34" charset="0"/>
            </a:endParaRPr>
          </a:p>
          <a:p>
            <a:pPr algn="l" rtl="0" fontAlgn="base">
              <a:lnSpc>
                <a:spcPts val="1650"/>
              </a:lnSpc>
              <a:buFont typeface="Arial" panose="020B0604020202020204" pitchFamily="34" charset="0"/>
              <a:buChar char="•"/>
            </a:pPr>
            <a:r>
              <a:rPr lang="en-US" sz="1800" b="0" i="0" u="none" strike="noStrike">
                <a:solidFill>
                  <a:srgbClr val="3F454F"/>
                </a:solidFill>
                <a:effectLst/>
                <a:latin typeface="Poppins" panose="00000500000000000000" pitchFamily="2" charset="0"/>
              </a:rPr>
              <a:t>Tools to Use and Install to Make the API Page Quickly and Easily</a:t>
            </a:r>
            <a:r>
              <a:rPr lang="en-US" sz="1800" b="0" i="0">
                <a:solidFill>
                  <a:srgbClr val="3F454F"/>
                </a:solidFill>
                <a:effectLst/>
                <a:latin typeface="Poppins" panose="00000500000000000000" pitchFamily="2" charset="0"/>
              </a:rPr>
              <a:t>​</a:t>
            </a:r>
            <a:endParaRPr lang="en-US" sz="1050" b="0" i="0">
              <a:solidFill>
                <a:srgbClr val="3F454F"/>
              </a:solidFill>
              <a:effectLst/>
              <a:latin typeface="Arial" panose="020B0604020202020204" pitchFamily="34" charset="0"/>
            </a:endParaRPr>
          </a:p>
          <a:p>
            <a:pPr algn="l" rtl="0" fontAlgn="base">
              <a:lnSpc>
                <a:spcPts val="1650"/>
              </a:lnSpc>
              <a:buFont typeface="Arial" panose="020B0604020202020204" pitchFamily="34" charset="0"/>
              <a:buChar char="•"/>
            </a:pPr>
            <a:r>
              <a:rPr lang="en-US" sz="1800" b="0" i="0" u="none" strike="noStrike">
                <a:solidFill>
                  <a:srgbClr val="3F454F"/>
                </a:solidFill>
                <a:effectLst/>
                <a:latin typeface="Poppins" panose="00000500000000000000" pitchFamily="2" charset="0"/>
              </a:rPr>
              <a:t>Step by Step Instruction to Setting up Visual Studio and </a:t>
            </a:r>
            <a:r>
              <a:rPr lang="en-US" sz="1800" b="0" i="0" u="none" strike="noStrike" err="1">
                <a:solidFill>
                  <a:srgbClr val="3F454F"/>
                </a:solidFill>
                <a:effectLst/>
                <a:latin typeface="Poppins" panose="00000500000000000000" pitchFamily="2" charset="0"/>
              </a:rPr>
              <a:t>PowerBI</a:t>
            </a:r>
            <a:r>
              <a:rPr lang="en-US" sz="1800" b="0" i="0" u="none" strike="noStrike">
                <a:solidFill>
                  <a:srgbClr val="3F454F"/>
                </a:solidFill>
                <a:effectLst/>
                <a:latin typeface="Poppins" panose="00000500000000000000" pitchFamily="2" charset="0"/>
              </a:rPr>
              <a:t> for the first time</a:t>
            </a:r>
            <a:r>
              <a:rPr lang="en-US" sz="1800" b="0" i="0">
                <a:solidFill>
                  <a:srgbClr val="3F454F"/>
                </a:solidFill>
                <a:effectLst/>
                <a:latin typeface="Poppins" panose="00000500000000000000" pitchFamily="2" charset="0"/>
              </a:rPr>
              <a:t>​</a:t>
            </a:r>
            <a:endParaRPr lang="en-US" sz="1050" b="0" i="0">
              <a:solidFill>
                <a:srgbClr val="3F454F"/>
              </a:solidFill>
              <a:effectLst/>
              <a:latin typeface="Arial" panose="020B0604020202020204" pitchFamily="34" charset="0"/>
            </a:endParaRPr>
          </a:p>
          <a:p>
            <a:pPr algn="l" rtl="0" fontAlgn="base">
              <a:lnSpc>
                <a:spcPts val="1650"/>
              </a:lnSpc>
              <a:buFont typeface="Arial" panose="020B0604020202020204" pitchFamily="34" charset="0"/>
              <a:buChar char="•"/>
            </a:pPr>
            <a:r>
              <a:rPr lang="en-US" sz="1800" b="0" i="0" u="none" strike="noStrike">
                <a:solidFill>
                  <a:srgbClr val="3F454F"/>
                </a:solidFill>
                <a:effectLst/>
                <a:latin typeface="Poppins" panose="00000500000000000000" pitchFamily="2" charset="0"/>
              </a:rPr>
              <a:t>Step by Step Instruction to Creating a basic API Page</a:t>
            </a:r>
            <a:r>
              <a:rPr lang="en-US" sz="1800" b="0" i="0">
                <a:solidFill>
                  <a:srgbClr val="3F454F"/>
                </a:solidFill>
                <a:effectLst/>
                <a:latin typeface="Poppins" panose="00000500000000000000" pitchFamily="2" charset="0"/>
              </a:rPr>
              <a:t>​</a:t>
            </a:r>
            <a:endParaRPr lang="en-US" sz="1050" b="0" i="0">
              <a:solidFill>
                <a:srgbClr val="3F454F"/>
              </a:solidFill>
              <a:effectLst/>
              <a:latin typeface="Arial" panose="020B0604020202020204" pitchFamily="34" charset="0"/>
            </a:endParaRPr>
          </a:p>
          <a:p>
            <a:pPr algn="l" rtl="0" fontAlgn="base">
              <a:lnSpc>
                <a:spcPts val="1650"/>
              </a:lnSpc>
              <a:buFont typeface="Arial" panose="020B0604020202020204" pitchFamily="34" charset="0"/>
              <a:buChar char="•"/>
            </a:pPr>
            <a:r>
              <a:rPr lang="en-US" sz="1800" b="0" i="0" u="none" strike="noStrike">
                <a:solidFill>
                  <a:srgbClr val="3F454F"/>
                </a:solidFill>
                <a:effectLst/>
                <a:latin typeface="Poppins" panose="00000500000000000000" pitchFamily="2" charset="0"/>
              </a:rPr>
              <a:t>Connecting to the API Page Created</a:t>
            </a:r>
          </a:p>
          <a:p>
            <a:pPr algn="l" rtl="0" fontAlgn="base">
              <a:lnSpc>
                <a:spcPts val="1650"/>
              </a:lnSpc>
              <a:buFont typeface="Arial" panose="020B0604020202020204" pitchFamily="34" charset="0"/>
              <a:buChar char="•"/>
            </a:pPr>
            <a:r>
              <a:rPr lang="en-US" sz="1800">
                <a:solidFill>
                  <a:srgbClr val="3F454F"/>
                </a:solidFill>
                <a:latin typeface="Poppins" panose="00000500000000000000" pitchFamily="2" charset="0"/>
              </a:rPr>
              <a:t>Construct a </a:t>
            </a:r>
            <a:r>
              <a:rPr lang="en-US" sz="1800" err="1">
                <a:solidFill>
                  <a:srgbClr val="3F454F"/>
                </a:solidFill>
                <a:latin typeface="Poppins" panose="00000500000000000000" pitchFamily="2" charset="0"/>
              </a:rPr>
              <a:t>PowerBI</a:t>
            </a:r>
            <a:r>
              <a:rPr lang="en-US" sz="1800">
                <a:solidFill>
                  <a:srgbClr val="3F454F"/>
                </a:solidFill>
                <a:latin typeface="Poppins" panose="00000500000000000000" pitchFamily="2" charset="0"/>
              </a:rPr>
              <a:t> Report</a:t>
            </a:r>
            <a:endParaRPr lang="en-US" sz="1800" b="0" i="0" u="none" strike="noStrike">
              <a:solidFill>
                <a:srgbClr val="3F454F"/>
              </a:solidFill>
              <a:effectLst/>
              <a:latin typeface="Poppins" panose="00000500000000000000" pitchFamily="2" charset="0"/>
            </a:endParaRPr>
          </a:p>
          <a:p>
            <a:pPr algn="l" rtl="0" fontAlgn="base">
              <a:lnSpc>
                <a:spcPts val="1650"/>
              </a:lnSpc>
              <a:buFont typeface="Arial" panose="020B0604020202020204" pitchFamily="34" charset="0"/>
              <a:buChar char="•"/>
            </a:pPr>
            <a:endParaRPr lang="en-US" sz="1050" b="0" i="0">
              <a:solidFill>
                <a:srgbClr val="3F454F"/>
              </a:solidFill>
              <a:effectLst/>
              <a:latin typeface="Arial" panose="020B0604020202020204" pitchFamily="34" charset="0"/>
            </a:endParaRPr>
          </a:p>
          <a:p>
            <a:endParaRPr lang="en-US" sz="1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73193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with </a:t>
            </a:r>
            <a:r>
              <a:rPr lang="en-US" err="1">
                <a:latin typeface="Arial"/>
                <a:cs typeface="Arial"/>
              </a:rPr>
              <a:t>PowerBI</a:t>
            </a:r>
            <a:endParaRPr lang="en-US">
              <a:latin typeface="Arial"/>
              <a:cs typeface="Arial"/>
            </a:endParaRPr>
          </a:p>
        </p:txBody>
      </p:sp>
      <p:sp>
        <p:nvSpPr>
          <p:cNvPr id="5" name="TextBox 4">
            <a:extLst>
              <a:ext uri="{FF2B5EF4-FFF2-40B4-BE49-F238E27FC236}">
                <a16:creationId xmlns:a16="http://schemas.microsoft.com/office/drawing/2014/main" id="{F020984A-7F57-4382-85DF-48F5355C4114}"/>
              </a:ext>
            </a:extLst>
          </p:cNvPr>
          <p:cNvSpPr txBox="1"/>
          <p:nvPr/>
        </p:nvSpPr>
        <p:spPr>
          <a:xfrm>
            <a:off x="663865" y="1285697"/>
            <a:ext cx="9876340" cy="1246721"/>
          </a:xfrm>
          <a:prstGeom prst="rect">
            <a:avLst/>
          </a:prstGeom>
          <a:noFill/>
        </p:spPr>
        <p:txBody>
          <a:bodyPr wrap="square" rtlCol="0">
            <a:spAutoFit/>
          </a:bodyPr>
          <a:lstStyle/>
          <a:p>
            <a:pPr defTabSz="932597">
              <a:defRPr/>
            </a:pPr>
            <a:r>
              <a:rPr lang="en-US" sz="1836">
                <a:solidFill>
                  <a:srgbClr val="595959"/>
                </a:solidFill>
                <a:latin typeface="Arial" panose="020B0604020202020204"/>
              </a:rPr>
              <a:t>Now That the New API Has Been Published, Open </a:t>
            </a:r>
            <a:r>
              <a:rPr lang="en-US" sz="1836" err="1">
                <a:solidFill>
                  <a:srgbClr val="595959"/>
                </a:solidFill>
                <a:latin typeface="Arial" panose="020B0604020202020204"/>
              </a:rPr>
              <a:t>PowerBI</a:t>
            </a:r>
            <a:r>
              <a:rPr lang="en-US" sz="1836">
                <a:solidFill>
                  <a:srgbClr val="595959"/>
                </a:solidFill>
                <a:latin typeface="Arial" panose="020B0604020202020204"/>
              </a:rPr>
              <a:t> and Sign In Using the Same Login as the API Development. This Will Validate Credentials for </a:t>
            </a:r>
            <a:r>
              <a:rPr lang="en-US" sz="1836" err="1">
                <a:solidFill>
                  <a:srgbClr val="595959"/>
                </a:solidFill>
                <a:latin typeface="Arial" panose="020B0604020202020204"/>
              </a:rPr>
              <a:t>PowerBI</a:t>
            </a:r>
            <a:r>
              <a:rPr lang="en-US" sz="1836">
                <a:solidFill>
                  <a:srgbClr val="595959"/>
                </a:solidFill>
                <a:latin typeface="Arial" panose="020B0604020202020204"/>
              </a:rPr>
              <a:t> and Business Central</a:t>
            </a:r>
          </a:p>
          <a:p>
            <a:pPr defTabSz="932597">
              <a:defRPr/>
            </a:pPr>
            <a:endParaRPr lang="en-US" sz="1836">
              <a:solidFill>
                <a:srgbClr val="595959"/>
              </a:solidFill>
              <a:latin typeface="Arial" panose="020B0604020202020204"/>
            </a:endParaRPr>
          </a:p>
        </p:txBody>
      </p:sp>
      <p:pic>
        <p:nvPicPr>
          <p:cNvPr id="1026" name="Picture 2">
            <a:extLst>
              <a:ext uri="{FF2B5EF4-FFF2-40B4-BE49-F238E27FC236}">
                <a16:creationId xmlns:a16="http://schemas.microsoft.com/office/drawing/2014/main" id="{94B61122-9814-41DB-A78D-99F0FE03A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33" y="2213821"/>
            <a:ext cx="5250030" cy="361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70287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with </a:t>
            </a:r>
            <a:r>
              <a:rPr lang="en-US" err="1">
                <a:latin typeface="Arial"/>
                <a:cs typeface="Arial"/>
              </a:rPr>
              <a:t>PowerBI</a:t>
            </a:r>
            <a:endParaRPr lang="en-US">
              <a:latin typeface="Arial"/>
              <a:cs typeface="Arial"/>
            </a:endParaRPr>
          </a:p>
        </p:txBody>
      </p:sp>
      <p:sp>
        <p:nvSpPr>
          <p:cNvPr id="3" name="TextBox 2">
            <a:extLst>
              <a:ext uri="{FF2B5EF4-FFF2-40B4-BE49-F238E27FC236}">
                <a16:creationId xmlns:a16="http://schemas.microsoft.com/office/drawing/2014/main" id="{0AE19DBD-9E2B-448B-8F97-1890FC1667A5}"/>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Get Data, Click on More…</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19C4F36B-09C2-4C16-924E-EA8C289F7D5E}"/>
              </a:ext>
            </a:extLst>
          </p:cNvPr>
          <p:cNvPicPr>
            <a:picLocks noChangeAspect="1"/>
          </p:cNvPicPr>
          <p:nvPr/>
        </p:nvPicPr>
        <p:blipFill>
          <a:blip r:embed="rId3"/>
          <a:stretch>
            <a:fillRect/>
          </a:stretch>
        </p:blipFill>
        <p:spPr>
          <a:xfrm>
            <a:off x="3256041" y="1944895"/>
            <a:ext cx="1560119" cy="4475748"/>
          </a:xfrm>
          <a:prstGeom prst="rect">
            <a:avLst/>
          </a:prstGeom>
        </p:spPr>
      </p:pic>
      <p:sp>
        <p:nvSpPr>
          <p:cNvPr id="8" name="Rectangle 7">
            <a:extLst>
              <a:ext uri="{FF2B5EF4-FFF2-40B4-BE49-F238E27FC236}">
                <a16:creationId xmlns:a16="http://schemas.microsoft.com/office/drawing/2014/main" id="{142A2BA0-F6CE-4813-18EA-55683EC16D45}"/>
              </a:ext>
            </a:extLst>
          </p:cNvPr>
          <p:cNvSpPr/>
          <p:nvPr/>
        </p:nvSpPr>
        <p:spPr bwMode="auto">
          <a:xfrm>
            <a:off x="3256040" y="1944894"/>
            <a:ext cx="441753" cy="778209"/>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B3ED560-CA5E-4E18-5828-0651DE3DC054}"/>
              </a:ext>
            </a:extLst>
          </p:cNvPr>
          <p:cNvSpPr/>
          <p:nvPr/>
        </p:nvSpPr>
        <p:spPr bwMode="auto">
          <a:xfrm>
            <a:off x="3256040" y="6079688"/>
            <a:ext cx="1657604" cy="340955"/>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67065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with </a:t>
            </a:r>
            <a:r>
              <a:rPr lang="en-US" err="1">
                <a:latin typeface="Arial"/>
                <a:cs typeface="Arial"/>
              </a:rPr>
              <a:t>PowerBI</a:t>
            </a:r>
            <a:endParaRPr lang="en-US">
              <a:latin typeface="Arial"/>
              <a:cs typeface="Arial"/>
            </a:endParaRPr>
          </a:p>
        </p:txBody>
      </p:sp>
      <p:sp>
        <p:nvSpPr>
          <p:cNvPr id="3" name="TextBox 2">
            <a:extLst>
              <a:ext uri="{FF2B5EF4-FFF2-40B4-BE49-F238E27FC236}">
                <a16:creationId xmlns:a16="http://schemas.microsoft.com/office/drawing/2014/main" id="{3A0A9D24-4D9E-46E3-98E1-961947A491CE}"/>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Click on Online Services, Click on Dynamics 365 Business Central, Click Connect</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B2CD29A9-6013-4A88-8E4F-6CF36EFDFAC4}"/>
              </a:ext>
            </a:extLst>
          </p:cNvPr>
          <p:cNvPicPr>
            <a:picLocks noChangeAspect="1"/>
          </p:cNvPicPr>
          <p:nvPr/>
        </p:nvPicPr>
        <p:blipFill>
          <a:blip r:embed="rId3"/>
          <a:stretch>
            <a:fillRect/>
          </a:stretch>
        </p:blipFill>
        <p:spPr>
          <a:xfrm>
            <a:off x="3038087" y="1772179"/>
            <a:ext cx="4471203" cy="4933227"/>
          </a:xfrm>
          <a:prstGeom prst="rect">
            <a:avLst/>
          </a:prstGeom>
        </p:spPr>
      </p:pic>
      <p:sp>
        <p:nvSpPr>
          <p:cNvPr id="4" name="Rectangle 3">
            <a:extLst>
              <a:ext uri="{FF2B5EF4-FFF2-40B4-BE49-F238E27FC236}">
                <a16:creationId xmlns:a16="http://schemas.microsoft.com/office/drawing/2014/main" id="{8A41756D-9354-6D41-1F40-482B719A15EE}"/>
              </a:ext>
            </a:extLst>
          </p:cNvPr>
          <p:cNvSpPr/>
          <p:nvPr/>
        </p:nvSpPr>
        <p:spPr bwMode="auto">
          <a:xfrm>
            <a:off x="3256037" y="3617144"/>
            <a:ext cx="1285818" cy="256015"/>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B6D1AA5-3018-0F6C-91AE-67A1039B9E37}"/>
              </a:ext>
            </a:extLst>
          </p:cNvPr>
          <p:cNvSpPr/>
          <p:nvPr/>
        </p:nvSpPr>
        <p:spPr bwMode="auto">
          <a:xfrm>
            <a:off x="4672855" y="3607531"/>
            <a:ext cx="2431330" cy="256015"/>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285206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2AF9-F46D-2925-1B19-822B6B5A6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F96E2-6C28-05F2-77EA-B6DBEA383665}"/>
              </a:ext>
            </a:extLst>
          </p:cNvPr>
          <p:cNvSpPr>
            <a:spLocks noGrp="1"/>
          </p:cNvSpPr>
          <p:nvPr>
            <p:ph type="title"/>
          </p:nvPr>
        </p:nvSpPr>
        <p:spPr/>
        <p:txBody>
          <a:bodyPr>
            <a:normAutofit/>
          </a:bodyPr>
          <a:lstStyle/>
          <a:p>
            <a:r>
              <a:rPr lang="en-US">
                <a:latin typeface="Arial"/>
                <a:cs typeface="Arial"/>
              </a:rPr>
              <a:t>Connecting with </a:t>
            </a:r>
            <a:r>
              <a:rPr lang="en-US" err="1">
                <a:latin typeface="Arial"/>
                <a:cs typeface="Arial"/>
              </a:rPr>
              <a:t>PowerBI</a:t>
            </a:r>
            <a:endParaRPr lang="en-US">
              <a:latin typeface="Arial"/>
              <a:cs typeface="Arial"/>
            </a:endParaRPr>
          </a:p>
        </p:txBody>
      </p:sp>
      <p:sp>
        <p:nvSpPr>
          <p:cNvPr id="3" name="TextBox 2">
            <a:extLst>
              <a:ext uri="{FF2B5EF4-FFF2-40B4-BE49-F238E27FC236}">
                <a16:creationId xmlns:a16="http://schemas.microsoft.com/office/drawing/2014/main" id="{06536D97-4C2A-A87C-DCC8-4F74F514CA2E}"/>
              </a:ext>
            </a:extLst>
          </p:cNvPr>
          <p:cNvSpPr txBox="1"/>
          <p:nvPr/>
        </p:nvSpPr>
        <p:spPr>
          <a:xfrm>
            <a:off x="663865" y="1285697"/>
            <a:ext cx="9876340" cy="670445"/>
          </a:xfrm>
          <a:prstGeom prst="rect">
            <a:avLst/>
          </a:prstGeom>
          <a:noFill/>
        </p:spPr>
        <p:txBody>
          <a:bodyPr wrap="square" rtlCol="0">
            <a:spAutoFit/>
          </a:bodyPr>
          <a:lstStyle/>
          <a:p>
            <a:pPr defTabSz="932597">
              <a:defRPr/>
            </a:pPr>
            <a:r>
              <a:rPr lang="en-US" sz="1836">
                <a:solidFill>
                  <a:srgbClr val="595959"/>
                </a:solidFill>
                <a:latin typeface="Arial" panose="020B0604020202020204"/>
              </a:rPr>
              <a:t>You may have to sign in again to connect to Business Central data from </a:t>
            </a:r>
            <a:r>
              <a:rPr lang="en-US" sz="1836" err="1">
                <a:solidFill>
                  <a:srgbClr val="595959"/>
                </a:solidFill>
                <a:latin typeface="Arial" panose="020B0604020202020204"/>
              </a:rPr>
              <a:t>PowerBI</a:t>
            </a:r>
            <a:r>
              <a:rPr lang="en-US" sz="1836">
                <a:solidFill>
                  <a:srgbClr val="595959"/>
                </a:solidFill>
                <a:latin typeface="Arial" panose="020B0604020202020204"/>
              </a:rPr>
              <a:t> Desktop</a:t>
            </a:r>
          </a:p>
          <a:p>
            <a:pPr defTabSz="932597">
              <a:defRPr/>
            </a:pPr>
            <a:endParaRPr lang="en-US" sz="1836">
              <a:solidFill>
                <a:srgbClr val="595959"/>
              </a:solidFill>
              <a:latin typeface="Arial" panose="020B0604020202020204"/>
            </a:endParaRPr>
          </a:p>
        </p:txBody>
      </p:sp>
      <p:sp>
        <p:nvSpPr>
          <p:cNvPr id="8" name="Rectangle 7">
            <a:extLst>
              <a:ext uri="{FF2B5EF4-FFF2-40B4-BE49-F238E27FC236}">
                <a16:creationId xmlns:a16="http://schemas.microsoft.com/office/drawing/2014/main" id="{79A8F362-EDE4-ECF5-F230-45B43D2B6491}"/>
              </a:ext>
            </a:extLst>
          </p:cNvPr>
          <p:cNvSpPr/>
          <p:nvPr/>
        </p:nvSpPr>
        <p:spPr bwMode="auto">
          <a:xfrm>
            <a:off x="4672855" y="3607531"/>
            <a:ext cx="2431330" cy="256015"/>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E29FE37-9738-F2A5-3BA9-9353C8F5A5CA}"/>
              </a:ext>
            </a:extLst>
          </p:cNvPr>
          <p:cNvPicPr>
            <a:picLocks noChangeAspect="1"/>
          </p:cNvPicPr>
          <p:nvPr/>
        </p:nvPicPr>
        <p:blipFill>
          <a:blip r:embed="rId3"/>
          <a:stretch>
            <a:fillRect/>
          </a:stretch>
        </p:blipFill>
        <p:spPr>
          <a:xfrm>
            <a:off x="2784790" y="2292500"/>
            <a:ext cx="5038095" cy="2409524"/>
          </a:xfrm>
          <a:prstGeom prst="rect">
            <a:avLst/>
          </a:prstGeom>
        </p:spPr>
      </p:pic>
    </p:spTree>
    <p:extLst>
      <p:ext uri="{BB962C8B-B14F-4D97-AF65-F5344CB8AC3E}">
        <p14:creationId xmlns:p14="http://schemas.microsoft.com/office/powerpoint/2010/main" val="288877119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rial"/>
                <a:cs typeface="Arial"/>
              </a:rPr>
              <a:t>Connecting with </a:t>
            </a:r>
            <a:r>
              <a:rPr lang="en-US" err="1">
                <a:latin typeface="Arial"/>
                <a:cs typeface="Arial"/>
              </a:rPr>
              <a:t>PowerBI</a:t>
            </a:r>
            <a:endParaRPr lang="en-US">
              <a:latin typeface="Arial"/>
              <a:cs typeface="Arial"/>
            </a:endParaRPr>
          </a:p>
        </p:txBody>
      </p:sp>
      <p:sp>
        <p:nvSpPr>
          <p:cNvPr id="3" name="TextBox 2">
            <a:extLst>
              <a:ext uri="{FF2B5EF4-FFF2-40B4-BE49-F238E27FC236}">
                <a16:creationId xmlns:a16="http://schemas.microsoft.com/office/drawing/2014/main" id="{83C46F92-7F58-4518-BB27-EA5E52481565}"/>
              </a:ext>
            </a:extLst>
          </p:cNvPr>
          <p:cNvSpPr txBox="1"/>
          <p:nvPr/>
        </p:nvSpPr>
        <p:spPr>
          <a:xfrm>
            <a:off x="322222" y="1164444"/>
            <a:ext cx="2828557" cy="5398016"/>
          </a:xfrm>
          <a:prstGeom prst="rect">
            <a:avLst/>
          </a:prstGeom>
          <a:noFill/>
        </p:spPr>
        <p:txBody>
          <a:bodyPr wrap="square" rtlCol="0">
            <a:spAutoFit/>
          </a:bodyPr>
          <a:lstStyle/>
          <a:p>
            <a:pPr defTabSz="932597">
              <a:defRPr/>
            </a:pPr>
            <a:r>
              <a:rPr lang="en-US" sz="1632">
                <a:solidFill>
                  <a:srgbClr val="595959"/>
                </a:solidFill>
                <a:latin typeface="Arial" panose="020B0604020202020204"/>
              </a:rPr>
              <a:t>The Navigator Will Display the Different Environments Related to the Account. </a:t>
            </a:r>
          </a:p>
          <a:p>
            <a:pPr marL="291436" indent="-291436" defTabSz="932597">
              <a:buFont typeface="Arial" panose="020B0604020202020204" pitchFamily="34" charset="0"/>
              <a:buChar char="•"/>
              <a:defRPr/>
            </a:pPr>
            <a:r>
              <a:rPr lang="en-US" sz="1632">
                <a:solidFill>
                  <a:srgbClr val="595959"/>
                </a:solidFill>
                <a:latin typeface="Arial" panose="020B0604020202020204"/>
              </a:rPr>
              <a:t>Since We Published Our Connection to our development Environment, We Will Open that environment</a:t>
            </a:r>
          </a:p>
          <a:p>
            <a:pPr marL="291436" indent="-291436" defTabSz="932597">
              <a:buFont typeface="Arial" panose="020B0604020202020204" pitchFamily="34" charset="0"/>
              <a:buChar char="•"/>
              <a:defRPr/>
            </a:pPr>
            <a:r>
              <a:rPr lang="en-US" sz="1632">
                <a:solidFill>
                  <a:srgbClr val="595959"/>
                </a:solidFill>
                <a:latin typeface="Arial" panose="020B0604020202020204"/>
              </a:rPr>
              <a:t>Open the Company We Want to Test Against for Data. </a:t>
            </a:r>
          </a:p>
          <a:p>
            <a:pPr marL="291436" indent="-291436" defTabSz="932597">
              <a:buFont typeface="Arial" panose="020B0604020202020204" pitchFamily="34" charset="0"/>
              <a:buChar char="•"/>
              <a:defRPr/>
            </a:pPr>
            <a:r>
              <a:rPr lang="en-US" sz="1632">
                <a:solidFill>
                  <a:srgbClr val="595959"/>
                </a:solidFill>
                <a:latin typeface="Arial" panose="020B0604020202020204"/>
              </a:rPr>
              <a:t>Select the Advanced APIs folder path </a:t>
            </a:r>
          </a:p>
          <a:p>
            <a:pPr marL="291436" indent="-291436" defTabSz="932597">
              <a:buFont typeface="Arial" panose="020B0604020202020204" pitchFamily="34" charset="0"/>
              <a:buChar char="•"/>
              <a:defRPr/>
            </a:pPr>
            <a:r>
              <a:rPr lang="en-US" sz="1632">
                <a:solidFill>
                  <a:srgbClr val="595959"/>
                </a:solidFill>
                <a:latin typeface="Arial" panose="020B0604020202020204"/>
              </a:rPr>
              <a:t>Find the publisher path to find the API constructed.</a:t>
            </a:r>
          </a:p>
          <a:p>
            <a:pPr marL="291436" indent="-291436" defTabSz="932597">
              <a:buFont typeface="Arial" panose="020B0604020202020204" pitchFamily="34" charset="0"/>
              <a:buChar char="•"/>
              <a:defRPr/>
            </a:pPr>
            <a:r>
              <a:rPr lang="en-US" sz="1632">
                <a:solidFill>
                  <a:srgbClr val="595959"/>
                </a:solidFill>
                <a:latin typeface="Arial" panose="020B0604020202020204"/>
              </a:rPr>
              <a:t>Click the Checkbox Next To Your API and Choose Load. </a:t>
            </a:r>
          </a:p>
          <a:p>
            <a:pPr marL="291436" indent="-291436" defTabSz="932597">
              <a:buFont typeface="Arial" panose="020B0604020202020204" pitchFamily="34" charset="0"/>
              <a:buChar char="•"/>
              <a:defRPr/>
            </a:pPr>
            <a:r>
              <a:rPr lang="en-US" sz="1632">
                <a:solidFill>
                  <a:srgbClr val="595959"/>
                </a:solidFill>
                <a:latin typeface="Arial" panose="020B0604020202020204"/>
              </a:rPr>
              <a:t>Your Data Has Been Added to the Model</a:t>
            </a:r>
          </a:p>
          <a:p>
            <a:pPr defTabSz="932597">
              <a:defRPr/>
            </a:pPr>
            <a:endParaRPr lang="en-US" sz="1836">
              <a:solidFill>
                <a:srgbClr val="595959"/>
              </a:solidFill>
              <a:latin typeface="Arial" panose="020B0604020202020204"/>
            </a:endParaRPr>
          </a:p>
        </p:txBody>
      </p:sp>
      <p:pic>
        <p:nvPicPr>
          <p:cNvPr id="5" name="Picture 4">
            <a:extLst>
              <a:ext uri="{FF2B5EF4-FFF2-40B4-BE49-F238E27FC236}">
                <a16:creationId xmlns:a16="http://schemas.microsoft.com/office/drawing/2014/main" id="{BDE20CF5-6FB5-4FD0-82AB-B0CC298CB0E2}"/>
              </a:ext>
            </a:extLst>
          </p:cNvPr>
          <p:cNvPicPr>
            <a:picLocks noChangeAspect="1"/>
          </p:cNvPicPr>
          <p:nvPr/>
        </p:nvPicPr>
        <p:blipFill>
          <a:blip r:embed="rId3"/>
          <a:stretch>
            <a:fillRect/>
          </a:stretch>
        </p:blipFill>
        <p:spPr>
          <a:xfrm>
            <a:off x="6425384" y="4981192"/>
            <a:ext cx="5080745" cy="1097752"/>
          </a:xfrm>
          <a:prstGeom prst="rect">
            <a:avLst/>
          </a:prstGeom>
        </p:spPr>
      </p:pic>
      <p:sp>
        <p:nvSpPr>
          <p:cNvPr id="7" name="Rectangle 6">
            <a:extLst>
              <a:ext uri="{FF2B5EF4-FFF2-40B4-BE49-F238E27FC236}">
                <a16:creationId xmlns:a16="http://schemas.microsoft.com/office/drawing/2014/main" id="{3EB7E440-5E88-6779-C19C-F1EDBB58228D}"/>
              </a:ext>
            </a:extLst>
          </p:cNvPr>
          <p:cNvSpPr/>
          <p:nvPr/>
        </p:nvSpPr>
        <p:spPr bwMode="auto">
          <a:xfrm>
            <a:off x="8872695" y="5636863"/>
            <a:ext cx="572756" cy="241423"/>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884852EF-3CD8-956E-6B28-DBAFF768C739}"/>
              </a:ext>
            </a:extLst>
          </p:cNvPr>
          <p:cNvPicPr>
            <a:picLocks noChangeAspect="1"/>
          </p:cNvPicPr>
          <p:nvPr/>
        </p:nvPicPr>
        <p:blipFill>
          <a:blip r:embed="rId4"/>
          <a:stretch>
            <a:fillRect/>
          </a:stretch>
        </p:blipFill>
        <p:spPr>
          <a:xfrm>
            <a:off x="3315635" y="1163184"/>
            <a:ext cx="3386711" cy="5278372"/>
          </a:xfrm>
          <a:prstGeom prst="rect">
            <a:avLst/>
          </a:prstGeom>
        </p:spPr>
      </p:pic>
    </p:spTree>
    <p:extLst>
      <p:ext uri="{BB962C8B-B14F-4D97-AF65-F5344CB8AC3E}">
        <p14:creationId xmlns:p14="http://schemas.microsoft.com/office/powerpoint/2010/main" val="23180216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14F5304E-1278-A70D-72B7-FCDAA260385E}"/>
              </a:ext>
            </a:extLst>
          </p:cNvPr>
          <p:cNvPicPr>
            <a:picLocks noGrp="1" noChangeAspect="1"/>
          </p:cNvPicPr>
          <p:nvPr>
            <p:ph sz="quarter" idx="10"/>
          </p:nvPr>
        </p:nvPicPr>
        <p:blipFill>
          <a:blip r:embed="rId2"/>
          <a:stretch>
            <a:fillRect/>
          </a:stretch>
        </p:blipFill>
        <p:spPr>
          <a:xfrm>
            <a:off x="2043162" y="2144580"/>
            <a:ext cx="8350150" cy="3505200"/>
          </a:xfrm>
          <a:prstGeom prst="rect">
            <a:avLst/>
          </a:prstGeom>
        </p:spPr>
      </p:pic>
      <p:sp>
        <p:nvSpPr>
          <p:cNvPr id="3" name="Title 2">
            <a:extLst>
              <a:ext uri="{FF2B5EF4-FFF2-40B4-BE49-F238E27FC236}">
                <a16:creationId xmlns:a16="http://schemas.microsoft.com/office/drawing/2014/main" id="{7AFADB7E-9434-DE60-CBDA-4EC8614AA478}"/>
              </a:ext>
            </a:extLst>
          </p:cNvPr>
          <p:cNvSpPr>
            <a:spLocks noGrp="1"/>
          </p:cNvSpPr>
          <p:nvPr>
            <p:ph type="title"/>
          </p:nvPr>
        </p:nvSpPr>
        <p:spPr/>
        <p:txBody>
          <a:bodyPr/>
          <a:lstStyle/>
          <a:p>
            <a:r>
              <a:rPr lang="en-US" dirty="0">
                <a:latin typeface="Poppins"/>
                <a:cs typeface="Poppins"/>
              </a:rPr>
              <a:t>Create a Date Table</a:t>
            </a:r>
            <a:endParaRPr lang="en-US" dirty="0"/>
          </a:p>
        </p:txBody>
      </p:sp>
    </p:spTree>
    <p:extLst>
      <p:ext uri="{BB962C8B-B14F-4D97-AF65-F5344CB8AC3E}">
        <p14:creationId xmlns:p14="http://schemas.microsoft.com/office/powerpoint/2010/main" val="402693765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7D46A-0AA8-453D-91FB-FD9906C06AFE}"/>
              </a:ext>
            </a:extLst>
          </p:cNvPr>
          <p:cNvSpPr>
            <a:spLocks noGrp="1"/>
          </p:cNvSpPr>
          <p:nvPr>
            <p:ph sz="quarter" idx="10"/>
          </p:nvPr>
        </p:nvSpPr>
        <p:spPr/>
        <p:txBody>
          <a:bodyPr vert="horz" wrap="square" lIns="146304" tIns="91440" rIns="146304" bIns="91440" rtlCol="0" anchor="t">
            <a:noAutofit/>
          </a:bodyPr>
          <a:lstStyle/>
          <a:p>
            <a:r>
              <a:rPr lang="en-US" dirty="0">
                <a:latin typeface="Poppins"/>
                <a:ea typeface="Verdana"/>
                <a:cs typeface="Poppins"/>
              </a:rPr>
              <a:t>Date Table </a:t>
            </a:r>
          </a:p>
          <a:p>
            <a:pPr marL="0" indent="0">
              <a:buNone/>
            </a:pPr>
            <a:r>
              <a:rPr lang="en-US" dirty="0">
                <a:latin typeface="Poppins"/>
                <a:ea typeface="Verdana"/>
                <a:cs typeface="Poppins"/>
              </a:rPr>
              <a:t>  </a:t>
            </a:r>
            <a:r>
              <a:rPr lang="en-US" dirty="0" err="1">
                <a:latin typeface="Poppins"/>
                <a:ea typeface="Verdana"/>
                <a:cs typeface="Poppins"/>
              </a:rPr>
              <a:t>DateTable</a:t>
            </a:r>
            <a:r>
              <a:rPr lang="en-US" dirty="0">
                <a:latin typeface="Poppins"/>
                <a:ea typeface="Verdana"/>
                <a:cs typeface="Poppins"/>
              </a:rPr>
              <a:t> = ADDCOLUMNS (</a:t>
            </a:r>
          </a:p>
          <a:p>
            <a:pPr marL="0" indent="0">
              <a:buNone/>
            </a:pPr>
            <a:r>
              <a:rPr lang="en-US" dirty="0">
                <a:latin typeface="Poppins"/>
                <a:ea typeface="Verdana"/>
                <a:cs typeface="Poppins"/>
              </a:rPr>
              <a:t>     CALENDARAUTO(),</a:t>
            </a:r>
          </a:p>
          <a:p>
            <a:pPr marL="0" indent="0">
              <a:buNone/>
            </a:pPr>
            <a:r>
              <a:rPr lang="en-US" dirty="0">
                <a:latin typeface="Poppins"/>
                <a:ea typeface="Verdana"/>
                <a:cs typeface="Poppins"/>
              </a:rPr>
              <a:t>     "Year", YEAR([Date]),</a:t>
            </a:r>
          </a:p>
          <a:p>
            <a:pPr marL="0" indent="0">
              <a:buNone/>
            </a:pPr>
            <a:r>
              <a:rPr lang="en-US" dirty="0">
                <a:latin typeface="Poppins"/>
                <a:ea typeface="Verdana"/>
                <a:cs typeface="Poppins"/>
              </a:rPr>
              <a:t>     "Month Name", FORMAT([Date], "MMMM"),</a:t>
            </a:r>
          </a:p>
          <a:p>
            <a:pPr marL="0" indent="0">
              <a:buNone/>
            </a:pPr>
            <a:r>
              <a:rPr lang="en-US" dirty="0">
                <a:latin typeface="Poppins"/>
                <a:ea typeface="Verdana"/>
                <a:cs typeface="Poppins"/>
              </a:rPr>
              <a:t>  "Month Number", MONTH([Date]),</a:t>
            </a:r>
          </a:p>
          <a:p>
            <a:pPr marL="0" indent="0">
              <a:buNone/>
            </a:pPr>
            <a:r>
              <a:rPr lang="en-US" dirty="0">
                <a:latin typeface="Poppins"/>
                <a:ea typeface="Verdana"/>
                <a:cs typeface="Poppins"/>
              </a:rPr>
              <a:t>     "Quarter", "Q" &amp; FORMAT([Date], "Q"))</a:t>
            </a:r>
            <a:endParaRPr lang="en-US" dirty="0"/>
          </a:p>
          <a:p>
            <a:pPr marL="0" indent="0">
              <a:buNone/>
            </a:pPr>
            <a:endParaRPr lang="en-US" dirty="0">
              <a:latin typeface="Poppins"/>
              <a:ea typeface="Verdana"/>
              <a:cs typeface="Poppins"/>
            </a:endParaRPr>
          </a:p>
          <a:p>
            <a:r>
              <a:rPr lang="en-US" dirty="0">
                <a:latin typeface="Poppins"/>
                <a:ea typeface="Verdana"/>
                <a:cs typeface="Poppins"/>
              </a:rPr>
              <a:t>Date Table Helps with Calculations and Filters</a:t>
            </a:r>
          </a:p>
          <a:p>
            <a:r>
              <a:rPr lang="en-US" dirty="0">
                <a:latin typeface="Poppins"/>
                <a:ea typeface="Verdana"/>
                <a:cs typeface="Poppins"/>
              </a:rPr>
              <a:t>Month Number Helps with Display Sorting</a:t>
            </a:r>
            <a:endParaRPr lang="en-US" dirty="0"/>
          </a:p>
        </p:txBody>
      </p:sp>
      <p:sp>
        <p:nvSpPr>
          <p:cNvPr id="3" name="Title 2">
            <a:extLst>
              <a:ext uri="{FF2B5EF4-FFF2-40B4-BE49-F238E27FC236}">
                <a16:creationId xmlns:a16="http://schemas.microsoft.com/office/drawing/2014/main" id="{4CC1E4D3-C1EB-34A7-3664-A9091CC257C7}"/>
              </a:ext>
            </a:extLst>
          </p:cNvPr>
          <p:cNvSpPr>
            <a:spLocks noGrp="1"/>
          </p:cNvSpPr>
          <p:nvPr>
            <p:ph type="title"/>
          </p:nvPr>
        </p:nvSpPr>
        <p:spPr/>
        <p:txBody>
          <a:bodyPr/>
          <a:lstStyle/>
          <a:p>
            <a:r>
              <a:rPr lang="en-US" dirty="0">
                <a:latin typeface="Poppins"/>
                <a:cs typeface="Poppins"/>
              </a:rPr>
              <a:t>Create A Date Table</a:t>
            </a:r>
            <a:endParaRPr lang="en-US" dirty="0"/>
          </a:p>
        </p:txBody>
      </p:sp>
    </p:spTree>
    <p:extLst>
      <p:ext uri="{BB962C8B-B14F-4D97-AF65-F5344CB8AC3E}">
        <p14:creationId xmlns:p14="http://schemas.microsoft.com/office/powerpoint/2010/main" val="132651185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3EE78295-AFA2-B6C9-21E9-0AD9DD286AFD}"/>
              </a:ext>
            </a:extLst>
          </p:cNvPr>
          <p:cNvPicPr>
            <a:picLocks noGrp="1" noChangeAspect="1"/>
          </p:cNvPicPr>
          <p:nvPr>
            <p:ph sz="quarter" idx="10"/>
          </p:nvPr>
        </p:nvPicPr>
        <p:blipFill>
          <a:blip r:embed="rId2"/>
          <a:stretch>
            <a:fillRect/>
          </a:stretch>
        </p:blipFill>
        <p:spPr>
          <a:xfrm>
            <a:off x="317184" y="3125655"/>
            <a:ext cx="11802106" cy="1543050"/>
          </a:xfrm>
          <a:prstGeom prst="rect">
            <a:avLst/>
          </a:prstGeom>
        </p:spPr>
      </p:pic>
      <p:sp>
        <p:nvSpPr>
          <p:cNvPr id="3" name="Title 2">
            <a:extLst>
              <a:ext uri="{FF2B5EF4-FFF2-40B4-BE49-F238E27FC236}">
                <a16:creationId xmlns:a16="http://schemas.microsoft.com/office/drawing/2014/main" id="{2A92C623-FF5C-445B-5B5B-68A40797F062}"/>
              </a:ext>
            </a:extLst>
          </p:cNvPr>
          <p:cNvSpPr>
            <a:spLocks noGrp="1"/>
          </p:cNvSpPr>
          <p:nvPr>
            <p:ph type="title"/>
          </p:nvPr>
        </p:nvSpPr>
        <p:spPr/>
        <p:txBody>
          <a:bodyPr/>
          <a:lstStyle/>
          <a:p>
            <a:r>
              <a:rPr lang="en-US" dirty="0">
                <a:latin typeface="Poppins"/>
                <a:cs typeface="Poppins"/>
              </a:rPr>
              <a:t>Adding Measures</a:t>
            </a:r>
            <a:endParaRPr lang="en-US" dirty="0"/>
          </a:p>
        </p:txBody>
      </p:sp>
    </p:spTree>
    <p:extLst>
      <p:ext uri="{BB962C8B-B14F-4D97-AF65-F5344CB8AC3E}">
        <p14:creationId xmlns:p14="http://schemas.microsoft.com/office/powerpoint/2010/main" val="405284463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30ABF-08B9-7A9F-95F5-417553501899}"/>
              </a:ext>
            </a:extLst>
          </p:cNvPr>
          <p:cNvSpPr>
            <a:spLocks noGrp="1"/>
          </p:cNvSpPr>
          <p:nvPr>
            <p:ph sz="quarter" idx="10"/>
          </p:nvPr>
        </p:nvSpPr>
        <p:spPr/>
        <p:txBody>
          <a:bodyPr vert="horz" wrap="square" lIns="146304" tIns="91440" rIns="146304" bIns="91440" rtlCol="0" anchor="t">
            <a:noAutofit/>
          </a:bodyPr>
          <a:lstStyle/>
          <a:p>
            <a:r>
              <a:rPr lang="en-US" dirty="0">
                <a:latin typeface="Poppins"/>
                <a:ea typeface="Verdana"/>
                <a:cs typeface="Poppins"/>
              </a:rPr>
              <a:t>Selected Year Sales = </a:t>
            </a:r>
            <a:endParaRPr lang="en-US" dirty="0"/>
          </a:p>
          <a:p>
            <a:pPr marL="0" indent="0">
              <a:buNone/>
            </a:pPr>
            <a:r>
              <a:rPr lang="en-US" dirty="0">
                <a:latin typeface="Poppins"/>
                <a:ea typeface="Verdana"/>
                <a:cs typeface="Poppins"/>
              </a:rPr>
              <a:t>  CALCULATE(</a:t>
            </a:r>
          </a:p>
          <a:p>
            <a:pPr marL="0" indent="0">
              <a:buNone/>
            </a:pPr>
            <a:r>
              <a:rPr lang="en-US" dirty="0">
                <a:latin typeface="Poppins"/>
                <a:ea typeface="Verdana"/>
                <a:cs typeface="Poppins"/>
              </a:rPr>
              <a:t>  SUM(</a:t>
            </a:r>
            <a:r>
              <a:rPr lang="en-US" dirty="0" err="1">
                <a:latin typeface="Poppins"/>
                <a:ea typeface="Verdana"/>
                <a:cs typeface="Poppins"/>
              </a:rPr>
              <a:t>theBestAPIPageEver</a:t>
            </a:r>
            <a:r>
              <a:rPr lang="en-US" dirty="0">
                <a:latin typeface="Poppins"/>
                <a:ea typeface="Verdana"/>
                <a:cs typeface="Poppins"/>
              </a:rPr>
              <a:t>[amount]),</a:t>
            </a:r>
            <a:endParaRPr lang="en-US" dirty="0"/>
          </a:p>
          <a:p>
            <a:pPr marL="0" indent="0">
              <a:buNone/>
            </a:pPr>
            <a:r>
              <a:rPr lang="en-US" dirty="0">
                <a:latin typeface="Poppins"/>
                <a:ea typeface="Verdana"/>
                <a:cs typeface="Poppins"/>
              </a:rPr>
              <a:t>  YEAR(</a:t>
            </a:r>
            <a:r>
              <a:rPr lang="en-US" dirty="0" err="1">
                <a:latin typeface="Poppins"/>
                <a:ea typeface="Verdana"/>
                <a:cs typeface="Poppins"/>
              </a:rPr>
              <a:t>theBestAPIPageEver</a:t>
            </a:r>
            <a:r>
              <a:rPr lang="en-US" dirty="0">
                <a:latin typeface="Poppins"/>
                <a:ea typeface="Verdana"/>
                <a:cs typeface="Poppins"/>
              </a:rPr>
              <a:t>[</a:t>
            </a:r>
            <a:r>
              <a:rPr lang="en-US" dirty="0" err="1">
                <a:latin typeface="Poppins"/>
                <a:ea typeface="Verdana"/>
                <a:cs typeface="Poppins"/>
              </a:rPr>
              <a:t>postingDate</a:t>
            </a:r>
            <a:r>
              <a:rPr lang="en-US" dirty="0">
                <a:latin typeface="Poppins"/>
                <a:ea typeface="Verdana"/>
                <a:cs typeface="Poppins"/>
              </a:rPr>
              <a:t>]) =  SELECTEDVALUE(</a:t>
            </a:r>
            <a:r>
              <a:rPr lang="en-US" dirty="0" err="1">
                <a:latin typeface="Poppins"/>
                <a:ea typeface="Verdana"/>
                <a:cs typeface="Poppins"/>
              </a:rPr>
              <a:t>DateTable</a:t>
            </a:r>
            <a:r>
              <a:rPr lang="en-US" dirty="0">
                <a:latin typeface="Poppins"/>
                <a:ea typeface="Verdana"/>
                <a:cs typeface="Poppins"/>
              </a:rPr>
              <a:t>[Year])</a:t>
            </a:r>
            <a:endParaRPr lang="en-US" dirty="0"/>
          </a:p>
          <a:p>
            <a:pPr marL="0" indent="0">
              <a:buNone/>
            </a:pPr>
            <a:r>
              <a:rPr lang="en-US" dirty="0">
                <a:latin typeface="Poppins"/>
                <a:ea typeface="Verdana"/>
                <a:cs typeface="Poppins"/>
              </a:rPr>
              <a:t>)</a:t>
            </a:r>
            <a:endParaRPr lang="en-US" dirty="0"/>
          </a:p>
          <a:p>
            <a:r>
              <a:rPr lang="en-US" dirty="0">
                <a:latin typeface="Poppins"/>
                <a:ea typeface="Verdana"/>
                <a:cs typeface="Poppins"/>
              </a:rPr>
              <a:t>Previous Year Sales = </a:t>
            </a:r>
          </a:p>
          <a:p>
            <a:pPr marL="0" indent="0">
              <a:buNone/>
            </a:pPr>
            <a:r>
              <a:rPr lang="en-US" dirty="0">
                <a:latin typeface="Poppins"/>
                <a:ea typeface="Verdana"/>
                <a:cs typeface="Poppins"/>
              </a:rPr>
              <a:t>  CALCULATE(</a:t>
            </a:r>
          </a:p>
          <a:p>
            <a:pPr marL="0" indent="0">
              <a:buNone/>
            </a:pPr>
            <a:r>
              <a:rPr lang="en-US" dirty="0">
                <a:latin typeface="Poppins"/>
                <a:ea typeface="Verdana"/>
                <a:cs typeface="Poppins"/>
              </a:rPr>
              <a:t>  SUM(</a:t>
            </a:r>
            <a:r>
              <a:rPr lang="en-US" dirty="0" err="1">
                <a:latin typeface="Poppins"/>
                <a:ea typeface="Verdana"/>
                <a:cs typeface="Poppins"/>
              </a:rPr>
              <a:t>theBestAPIPageEver</a:t>
            </a:r>
            <a:r>
              <a:rPr lang="en-US" dirty="0">
                <a:latin typeface="Poppins"/>
                <a:ea typeface="Verdana"/>
                <a:cs typeface="Poppins"/>
              </a:rPr>
              <a:t>[amount]), </a:t>
            </a:r>
            <a:endParaRPr lang="en-US"/>
          </a:p>
          <a:p>
            <a:pPr marL="0" indent="0">
              <a:buNone/>
            </a:pPr>
            <a:r>
              <a:rPr lang="en-US" dirty="0">
                <a:latin typeface="Poppins"/>
                <a:ea typeface="Verdana"/>
                <a:cs typeface="Poppins"/>
              </a:rPr>
              <a:t>  SAMEPERIODLASTYEAR(</a:t>
            </a:r>
            <a:r>
              <a:rPr lang="en-US" dirty="0" err="1">
                <a:latin typeface="Poppins"/>
                <a:ea typeface="Verdana"/>
                <a:cs typeface="Poppins"/>
              </a:rPr>
              <a:t>DateTable</a:t>
            </a:r>
            <a:r>
              <a:rPr lang="en-US" dirty="0">
                <a:latin typeface="Poppins"/>
                <a:ea typeface="Verdana"/>
                <a:cs typeface="Poppins"/>
              </a:rPr>
              <a:t>[Date])</a:t>
            </a:r>
          </a:p>
          <a:p>
            <a:pPr marL="0" indent="0">
              <a:buNone/>
            </a:pPr>
            <a:r>
              <a:rPr lang="en-US" dirty="0">
                <a:latin typeface="Poppins"/>
                <a:ea typeface="Verdana"/>
                <a:cs typeface="Poppins"/>
              </a:rPr>
              <a:t>)</a:t>
            </a:r>
          </a:p>
          <a:p>
            <a:endParaRPr lang="en-US" dirty="0"/>
          </a:p>
        </p:txBody>
      </p:sp>
      <p:sp>
        <p:nvSpPr>
          <p:cNvPr id="3" name="Title 2">
            <a:extLst>
              <a:ext uri="{FF2B5EF4-FFF2-40B4-BE49-F238E27FC236}">
                <a16:creationId xmlns:a16="http://schemas.microsoft.com/office/drawing/2014/main" id="{869529A3-8E87-C401-A58E-E42DD594AC63}"/>
              </a:ext>
            </a:extLst>
          </p:cNvPr>
          <p:cNvSpPr>
            <a:spLocks noGrp="1"/>
          </p:cNvSpPr>
          <p:nvPr>
            <p:ph type="title"/>
          </p:nvPr>
        </p:nvSpPr>
        <p:spPr/>
        <p:txBody>
          <a:bodyPr/>
          <a:lstStyle/>
          <a:p>
            <a:r>
              <a:rPr lang="en-US" dirty="0">
                <a:latin typeface="Poppins"/>
                <a:cs typeface="Poppins"/>
              </a:rPr>
              <a:t>DAX Measure Samples</a:t>
            </a:r>
            <a:endParaRPr lang="en-US" dirty="0"/>
          </a:p>
        </p:txBody>
      </p:sp>
    </p:spTree>
    <p:extLst>
      <p:ext uri="{BB962C8B-B14F-4D97-AF65-F5344CB8AC3E}">
        <p14:creationId xmlns:p14="http://schemas.microsoft.com/office/powerpoint/2010/main" val="41960012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0563F8BD-2730-2C42-EF1B-B1543AEFB6BF}"/>
              </a:ext>
            </a:extLst>
          </p:cNvPr>
          <p:cNvPicPr>
            <a:picLocks noGrp="1" noChangeAspect="1"/>
          </p:cNvPicPr>
          <p:nvPr>
            <p:ph sz="quarter" idx="10"/>
          </p:nvPr>
        </p:nvPicPr>
        <p:blipFill>
          <a:blip r:embed="rId2"/>
          <a:stretch>
            <a:fillRect/>
          </a:stretch>
        </p:blipFill>
        <p:spPr>
          <a:xfrm>
            <a:off x="5942193" y="1269372"/>
            <a:ext cx="2965576" cy="5186732"/>
          </a:xfrm>
          <a:prstGeom prst="rect">
            <a:avLst/>
          </a:prstGeom>
        </p:spPr>
      </p:pic>
      <p:sp>
        <p:nvSpPr>
          <p:cNvPr id="3" name="Title 2">
            <a:extLst>
              <a:ext uri="{FF2B5EF4-FFF2-40B4-BE49-F238E27FC236}">
                <a16:creationId xmlns:a16="http://schemas.microsoft.com/office/drawing/2014/main" id="{7219EAAA-610D-791B-76D1-ADBF5796D5A2}"/>
              </a:ext>
            </a:extLst>
          </p:cNvPr>
          <p:cNvSpPr>
            <a:spLocks noGrp="1"/>
          </p:cNvSpPr>
          <p:nvPr>
            <p:ph type="title"/>
          </p:nvPr>
        </p:nvSpPr>
        <p:spPr/>
        <p:txBody>
          <a:bodyPr/>
          <a:lstStyle/>
          <a:p>
            <a:r>
              <a:rPr lang="en-US" dirty="0">
                <a:latin typeface="Poppins"/>
                <a:cs typeface="Poppins"/>
              </a:rPr>
              <a:t>Selecting Visual Types</a:t>
            </a:r>
            <a:endParaRPr lang="en-US" dirty="0"/>
          </a:p>
        </p:txBody>
      </p:sp>
      <p:sp>
        <p:nvSpPr>
          <p:cNvPr id="8" name="Content Placeholder 1">
            <a:extLst>
              <a:ext uri="{FF2B5EF4-FFF2-40B4-BE49-F238E27FC236}">
                <a16:creationId xmlns:a16="http://schemas.microsoft.com/office/drawing/2014/main" id="{0ED8ECD6-85C4-D2E5-FD04-46CA993A1DF3}"/>
              </a:ext>
            </a:extLst>
          </p:cNvPr>
          <p:cNvSpPr txBox="1">
            <a:spLocks/>
          </p:cNvSpPr>
          <p:nvPr/>
        </p:nvSpPr>
        <p:spPr>
          <a:xfrm>
            <a:off x="155456" y="1649104"/>
            <a:ext cx="5476947" cy="4822628"/>
          </a:xfrm>
          <a:prstGeom prst="rect">
            <a:avLst/>
          </a:prstGeom>
        </p:spPr>
        <p:txBody>
          <a:bodyPr vert="horz" wrap="square" lIns="146304" tIns="91440" rIns="146304" bIns="91440"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Poppins" pitchFamily="2" charset="77"/>
                <a:ea typeface="Verdana" panose="020B0604030504040204" pitchFamily="34" charset="0"/>
                <a:cs typeface="Poppins" pitchFamily="2" charset="77"/>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rgbClr val="000000"/>
                </a:solidFill>
                <a:latin typeface="Poppins" pitchFamily="2" charset="77"/>
                <a:ea typeface="Verdana" panose="020B0604030504040204" pitchFamily="34" charset="0"/>
                <a:cs typeface="Poppins" pitchFamily="2" charset="77"/>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Poppins" pitchFamily="2" charset="77"/>
                <a:ea typeface="Verdana" panose="020B0604030504040204" pitchFamily="34" charset="0"/>
                <a:cs typeface="Poppins" pitchFamily="2" charset="77"/>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Poppins" pitchFamily="2" charset="77"/>
                <a:ea typeface="Verdana" panose="020B0604030504040204" pitchFamily="34" charset="0"/>
                <a:cs typeface="Poppins" pitchFamily="2" charset="77"/>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Poppins" pitchFamily="2" charset="77"/>
                <a:ea typeface="Verdana" panose="020B0604030504040204" pitchFamily="34" charset="0"/>
                <a:cs typeface="Poppins" pitchFamily="2" charset="77"/>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Poppins"/>
                <a:ea typeface="Verdana"/>
                <a:cs typeface="Poppins"/>
              </a:rPr>
              <a:t>Bar and Line Chart</a:t>
            </a:r>
            <a:endParaRPr lang="en-US" dirty="0"/>
          </a:p>
          <a:p>
            <a:pPr lvl="1">
              <a:buFont typeface="Courier New" pitchFamily="34" charset="0"/>
              <a:buChar char="o"/>
            </a:pPr>
            <a:r>
              <a:rPr lang="en-US" dirty="0">
                <a:latin typeface="Poppins"/>
                <a:ea typeface="Verdana"/>
                <a:cs typeface="Poppins"/>
              </a:rPr>
              <a:t>"Underwater Graph/Chart"</a:t>
            </a:r>
            <a:endParaRPr lang="en-US" dirty="0"/>
          </a:p>
          <a:p>
            <a:endParaRPr lang="en-US" dirty="0"/>
          </a:p>
          <a:p>
            <a:r>
              <a:rPr lang="en-US" dirty="0">
                <a:latin typeface="Poppins"/>
                <a:ea typeface="Verdana"/>
                <a:cs typeface="Poppins"/>
              </a:rPr>
              <a:t>Slicer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2884615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D9F30-0749-7F1F-5BF0-9FFCA203D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12A6F-DE0D-4F46-82E4-AA5C4448F205}"/>
              </a:ext>
            </a:extLst>
          </p:cNvPr>
          <p:cNvSpPr>
            <a:spLocks noGrp="1"/>
          </p:cNvSpPr>
          <p:nvPr>
            <p:ph type="title" idx="4294967295"/>
          </p:nvPr>
        </p:nvSpPr>
        <p:spPr>
          <a:xfrm>
            <a:off x="732153" y="765713"/>
            <a:ext cx="10972484" cy="712249"/>
          </a:xfrm>
        </p:spPr>
        <p:txBody>
          <a:bodyPr/>
          <a:lstStyle/>
          <a:p>
            <a:r>
              <a:rPr lang="en-US"/>
              <a:t>Why The Need For an API?</a:t>
            </a:r>
          </a:p>
        </p:txBody>
      </p:sp>
      <p:sp>
        <p:nvSpPr>
          <p:cNvPr id="3" name="Text Placeholder 2">
            <a:extLst>
              <a:ext uri="{FF2B5EF4-FFF2-40B4-BE49-F238E27FC236}">
                <a16:creationId xmlns:a16="http://schemas.microsoft.com/office/drawing/2014/main" id="{97E01AEF-DEA9-C229-C20A-1C83F1B7E36F}"/>
              </a:ext>
            </a:extLst>
          </p:cNvPr>
          <p:cNvSpPr>
            <a:spLocks noGrp="1"/>
          </p:cNvSpPr>
          <p:nvPr>
            <p:ph type="body" sz="quarter" idx="4294967295"/>
          </p:nvPr>
        </p:nvSpPr>
        <p:spPr>
          <a:xfrm>
            <a:off x="732153" y="1668462"/>
            <a:ext cx="10972484" cy="4191000"/>
          </a:xfrm>
        </p:spPr>
        <p:txBody>
          <a:bodyPr/>
          <a:lstStyle/>
          <a:p>
            <a:pPr algn="l" rtl="0" fontAlgn="base">
              <a:lnSpc>
                <a:spcPts val="2550"/>
              </a:lnSpc>
              <a:buFont typeface="Arial" panose="020B0604020202020204" pitchFamily="34" charset="0"/>
              <a:buChar char="•"/>
            </a:pPr>
            <a:r>
              <a:rPr lang="en-US" b="0" i="0">
                <a:solidFill>
                  <a:srgbClr val="3F454F"/>
                </a:solidFill>
                <a:effectLst/>
                <a:latin typeface="Arial" panose="020B0604020202020204" pitchFamily="34" charset="0"/>
              </a:rPr>
              <a:t>Web Services Exposure of Pages Deprecating</a:t>
            </a:r>
          </a:p>
          <a:p>
            <a:pPr lvl="1" fontAlgn="base">
              <a:lnSpc>
                <a:spcPts val="2550"/>
              </a:lnSpc>
            </a:pPr>
            <a:r>
              <a:rPr lang="en-US">
                <a:solidFill>
                  <a:srgbClr val="3F454F"/>
                </a:solidFill>
                <a:latin typeface="Arial" panose="020B0604020202020204" pitchFamily="34" charset="0"/>
              </a:rPr>
              <a:t>2027 Wave 1 Release (version 30.0)</a:t>
            </a:r>
          </a:p>
          <a:p>
            <a:pPr marL="342900" lvl="1" indent="0" fontAlgn="base">
              <a:lnSpc>
                <a:spcPts val="2550"/>
              </a:lnSpc>
              <a:buNone/>
            </a:pPr>
            <a:endParaRPr lang="en-US">
              <a:solidFill>
                <a:srgbClr val="3F454F"/>
              </a:solidFill>
              <a:latin typeface="Arial" panose="020B0604020202020204" pitchFamily="34" charset="0"/>
            </a:endParaRPr>
          </a:p>
          <a:p>
            <a:pPr fontAlgn="base">
              <a:lnSpc>
                <a:spcPts val="2550"/>
              </a:lnSpc>
            </a:pPr>
            <a:r>
              <a:rPr lang="en-US" b="0" i="0">
                <a:solidFill>
                  <a:srgbClr val="3F454F"/>
                </a:solidFill>
                <a:effectLst/>
                <a:latin typeface="Arial" panose="020B0604020202020204" pitchFamily="34" charset="0"/>
              </a:rPr>
              <a:t>Standard API’s </a:t>
            </a:r>
            <a:r>
              <a:rPr lang="en-US">
                <a:solidFill>
                  <a:srgbClr val="3F454F"/>
                </a:solidFill>
                <a:latin typeface="Arial" panose="020B0604020202020204" pitchFamily="34" charset="0"/>
              </a:rPr>
              <a:t>Not Satisfying Data Needs</a:t>
            </a:r>
          </a:p>
          <a:p>
            <a:pPr fontAlgn="base">
              <a:lnSpc>
                <a:spcPts val="2550"/>
              </a:lnSpc>
            </a:pPr>
            <a:endParaRPr lang="en-US">
              <a:solidFill>
                <a:srgbClr val="3F454F"/>
              </a:solidFill>
              <a:latin typeface="Arial" panose="020B0604020202020204" pitchFamily="34" charset="0"/>
            </a:endParaRPr>
          </a:p>
          <a:p>
            <a:pPr fontAlgn="base">
              <a:lnSpc>
                <a:spcPts val="2550"/>
              </a:lnSpc>
            </a:pPr>
            <a:r>
              <a:rPr lang="en-US">
                <a:solidFill>
                  <a:srgbClr val="3F454F"/>
                </a:solidFill>
                <a:latin typeface="Arial" panose="020B0604020202020204" pitchFamily="34" charset="0"/>
              </a:rPr>
              <a:t>API’s to Accompany a Larger Extension</a:t>
            </a:r>
          </a:p>
          <a:p>
            <a:pPr fontAlgn="base">
              <a:lnSpc>
                <a:spcPts val="2550"/>
              </a:lnSpc>
            </a:pPr>
            <a:endParaRPr lang="en-US" b="0" i="0">
              <a:solidFill>
                <a:srgbClr val="3F454F"/>
              </a:solidFill>
              <a:effectLst/>
              <a:latin typeface="Arial" panose="020B0604020202020204" pitchFamily="34" charset="0"/>
            </a:endParaRPr>
          </a:p>
          <a:p>
            <a:pPr algn="l" rtl="0" fontAlgn="base">
              <a:lnSpc>
                <a:spcPts val="2550"/>
              </a:lnSpc>
              <a:buFont typeface="Arial" panose="020B0604020202020204" pitchFamily="34" charset="0"/>
              <a:buChar char="•"/>
            </a:pPr>
            <a:endParaRPr lang="en-US" b="0" i="0">
              <a:solidFill>
                <a:srgbClr val="3F454F"/>
              </a:solidFill>
              <a:effectLst/>
              <a:latin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269896995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with blue lines&#10;&#10;AI-generated content may be incorrect.">
            <a:extLst>
              <a:ext uri="{FF2B5EF4-FFF2-40B4-BE49-F238E27FC236}">
                <a16:creationId xmlns:a16="http://schemas.microsoft.com/office/drawing/2014/main" id="{7D4EE500-B377-9605-EFF8-9837C475CB8A}"/>
              </a:ext>
            </a:extLst>
          </p:cNvPr>
          <p:cNvPicPr>
            <a:picLocks noGrp="1" noChangeAspect="1"/>
          </p:cNvPicPr>
          <p:nvPr>
            <p:ph sz="quarter" idx="10"/>
          </p:nvPr>
        </p:nvPicPr>
        <p:blipFill>
          <a:blip r:embed="rId2"/>
          <a:stretch>
            <a:fillRect/>
          </a:stretch>
        </p:blipFill>
        <p:spPr>
          <a:xfrm>
            <a:off x="612524" y="1326493"/>
            <a:ext cx="11575055" cy="4881737"/>
          </a:xfrm>
          <a:prstGeom prst="rect">
            <a:avLst/>
          </a:prstGeom>
        </p:spPr>
      </p:pic>
      <p:sp>
        <p:nvSpPr>
          <p:cNvPr id="3" name="Title 2">
            <a:extLst>
              <a:ext uri="{FF2B5EF4-FFF2-40B4-BE49-F238E27FC236}">
                <a16:creationId xmlns:a16="http://schemas.microsoft.com/office/drawing/2014/main" id="{B5A34181-416B-F4E6-8E91-BA0582B16950}"/>
              </a:ext>
            </a:extLst>
          </p:cNvPr>
          <p:cNvSpPr>
            <a:spLocks noGrp="1"/>
          </p:cNvSpPr>
          <p:nvPr>
            <p:ph type="title"/>
          </p:nvPr>
        </p:nvSpPr>
        <p:spPr/>
        <p:txBody>
          <a:bodyPr/>
          <a:lstStyle/>
          <a:p>
            <a:r>
              <a:rPr lang="en-US" dirty="0">
                <a:latin typeface="Poppins"/>
                <a:cs typeface="Poppins"/>
              </a:rPr>
              <a:t>Visualization</a:t>
            </a:r>
            <a:endParaRPr lang="en-US" dirty="0"/>
          </a:p>
        </p:txBody>
      </p:sp>
    </p:spTree>
    <p:extLst>
      <p:ext uri="{BB962C8B-B14F-4D97-AF65-F5344CB8AC3E}">
        <p14:creationId xmlns:p14="http://schemas.microsoft.com/office/powerpoint/2010/main" val="120886642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p:nvPr>
        </p:nvSpPr>
        <p:spPr/>
        <p:txBody>
          <a:bodyPr/>
          <a:lstStyle/>
          <a:p>
            <a:r>
              <a:rPr lang="en-US"/>
              <a:t>Key take-aways</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10"/>
          </p:nvPr>
        </p:nvSpPr>
        <p:spPr/>
        <p:txBody>
          <a:bodyPr/>
          <a:lstStyle/>
          <a:p>
            <a:r>
              <a:rPr lang="en-US"/>
              <a:t>Download VS Code and </a:t>
            </a:r>
            <a:r>
              <a:rPr lang="en-US" err="1"/>
              <a:t>PowerBI</a:t>
            </a:r>
            <a:endParaRPr lang="en-US"/>
          </a:p>
          <a:p>
            <a:pPr lvl="1"/>
            <a:r>
              <a:rPr lang="en-US" sz="2400">
                <a:hlinkClick r:id="rId2"/>
              </a:rPr>
              <a:t>https://code.visualstudio.com/</a:t>
            </a:r>
            <a:endParaRPr lang="en-US"/>
          </a:p>
          <a:p>
            <a:pPr lvl="1"/>
            <a:r>
              <a:rPr lang="en-US" sz="2400">
                <a:hlinkClick r:id="rId3"/>
              </a:rPr>
              <a:t>https://www.microsoft.com/en-us/download/details.aspx?id=58494</a:t>
            </a:r>
            <a:endParaRPr lang="en-US"/>
          </a:p>
          <a:p>
            <a:r>
              <a:rPr lang="en-US"/>
              <a:t>Install Extensions (AZ Tools, etc.) in VS Code</a:t>
            </a:r>
          </a:p>
          <a:p>
            <a:r>
              <a:rPr lang="en-US"/>
              <a:t>Publish to Environment (F5)</a:t>
            </a:r>
          </a:p>
          <a:p>
            <a:r>
              <a:rPr lang="en-US"/>
              <a:t>Connect with </a:t>
            </a:r>
            <a:r>
              <a:rPr lang="en-US" err="1"/>
              <a:t>PowerBI</a:t>
            </a:r>
            <a:r>
              <a:rPr lang="en-US"/>
              <a:t> through Online Services, Select Business Central</a:t>
            </a:r>
          </a:p>
          <a:p>
            <a:pPr lvl="1"/>
            <a:endParaRPr lang="en-US">
              <a:solidFill>
                <a:schemeClr val="bg1">
                  <a:lumMod val="65000"/>
                </a:schemeClr>
              </a:solidFill>
            </a:endParaRPr>
          </a:p>
          <a:p>
            <a:endParaRPr lang="en-US"/>
          </a:p>
        </p:txBody>
      </p:sp>
    </p:spTree>
    <p:extLst>
      <p:ext uri="{BB962C8B-B14F-4D97-AF65-F5344CB8AC3E}">
        <p14:creationId xmlns:p14="http://schemas.microsoft.com/office/powerpoint/2010/main" val="40654707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0F86C-25C5-51A2-6B5A-E41552F258E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C6A9BD1-4B3A-2B69-841E-A21459EA99A3}"/>
              </a:ext>
            </a:extLst>
          </p:cNvPr>
          <p:cNvSpPr>
            <a:spLocks noGrp="1"/>
          </p:cNvSpPr>
          <p:nvPr>
            <p:ph type="title"/>
          </p:nvPr>
        </p:nvSpPr>
        <p:spPr/>
        <p:txBody>
          <a:bodyPr/>
          <a:lstStyle/>
          <a:p>
            <a:r>
              <a:rPr lang="en-US"/>
              <a:t>Slide Deck &amp; Code Repo</a:t>
            </a:r>
          </a:p>
        </p:txBody>
      </p:sp>
      <p:sp>
        <p:nvSpPr>
          <p:cNvPr id="5" name="Text Placeholder 4">
            <a:extLst>
              <a:ext uri="{FF2B5EF4-FFF2-40B4-BE49-F238E27FC236}">
                <a16:creationId xmlns:a16="http://schemas.microsoft.com/office/drawing/2014/main" id="{EC5C6CD5-C19F-C80B-9AE7-12EE646D0603}"/>
              </a:ext>
            </a:extLst>
          </p:cNvPr>
          <p:cNvSpPr>
            <a:spLocks noGrp="1"/>
          </p:cNvSpPr>
          <p:nvPr>
            <p:ph type="body" sz="quarter" idx="10"/>
          </p:nvPr>
        </p:nvSpPr>
        <p:spPr/>
        <p:txBody>
          <a:bodyPr/>
          <a:lstStyle/>
          <a:p>
            <a:r>
              <a:rPr lang="en-US" sz="2400">
                <a:hlinkClick r:id="rId2"/>
              </a:rPr>
              <a:t>https://github.com/JeffLandeen/2025SummitNA_BCandPowerBI</a:t>
            </a:r>
            <a:endParaRPr lang="en-US" sz="2400"/>
          </a:p>
          <a:p>
            <a:endParaRPr lang="en-US" sz="2400"/>
          </a:p>
          <a:p>
            <a:pPr marL="0" indent="0">
              <a:buNone/>
            </a:pPr>
            <a:endParaRPr lang="en-US" sz="2400"/>
          </a:p>
        </p:txBody>
      </p:sp>
      <p:pic>
        <p:nvPicPr>
          <p:cNvPr id="11" name="Picture 10">
            <a:extLst>
              <a:ext uri="{FF2B5EF4-FFF2-40B4-BE49-F238E27FC236}">
                <a16:creationId xmlns:a16="http://schemas.microsoft.com/office/drawing/2014/main" id="{83D1EE52-CCF3-1A59-3B76-391747EF4AF0}"/>
              </a:ext>
            </a:extLst>
          </p:cNvPr>
          <p:cNvPicPr>
            <a:picLocks noChangeAspect="1"/>
          </p:cNvPicPr>
          <p:nvPr/>
        </p:nvPicPr>
        <p:blipFill>
          <a:blip r:embed="rId3"/>
          <a:stretch>
            <a:fillRect/>
          </a:stretch>
        </p:blipFill>
        <p:spPr>
          <a:xfrm>
            <a:off x="4102736" y="2225214"/>
            <a:ext cx="3708475" cy="3708475"/>
          </a:xfrm>
          <a:prstGeom prst="rect">
            <a:avLst/>
          </a:prstGeom>
        </p:spPr>
      </p:pic>
    </p:spTree>
    <p:extLst>
      <p:ext uri="{BB962C8B-B14F-4D97-AF65-F5344CB8AC3E}">
        <p14:creationId xmlns:p14="http://schemas.microsoft.com/office/powerpoint/2010/main" val="93561720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7C8F6A-4C67-0CBF-3AD2-C7A4850AEB07}"/>
              </a:ext>
            </a:extLst>
          </p:cNvPr>
          <p:cNvSpPr txBox="1"/>
          <p:nvPr/>
        </p:nvSpPr>
        <p:spPr>
          <a:xfrm>
            <a:off x="1347155" y="4339723"/>
            <a:ext cx="7123606" cy="646331"/>
          </a:xfrm>
          <a:prstGeom prst="rect">
            <a:avLst/>
          </a:prstGeom>
          <a:noFill/>
        </p:spPr>
        <p:txBody>
          <a:bodyPr wrap="square" rtlCol="0">
            <a:spAutoFit/>
          </a:bodyPr>
          <a:lstStyle/>
          <a:p>
            <a:pPr defTabSz="932597">
              <a:defRPr/>
            </a:pPr>
            <a:r>
              <a:rPr lang="en-US" sz="3600">
                <a:solidFill>
                  <a:srgbClr val="000000"/>
                </a:solidFill>
                <a:latin typeface="Arial" panose="020B0604020202020204"/>
              </a:rPr>
              <a:t>Please fill out the session survey </a:t>
            </a:r>
          </a:p>
        </p:txBody>
      </p:sp>
      <p:pic>
        <p:nvPicPr>
          <p:cNvPr id="7" name="Picture 6" descr="A black and white image of a face with a hand and a thumb up&#10;&#10;AI-generated content may be incorrect.">
            <a:extLst>
              <a:ext uri="{FF2B5EF4-FFF2-40B4-BE49-F238E27FC236}">
                <a16:creationId xmlns:a16="http://schemas.microsoft.com/office/drawing/2014/main" id="{B28DA9F6-275E-415E-B7FA-BE4F400C0720}"/>
              </a:ext>
            </a:extLst>
          </p:cNvPr>
          <p:cNvPicPr>
            <a:picLocks noChangeAspect="1"/>
          </p:cNvPicPr>
          <p:nvPr/>
        </p:nvPicPr>
        <p:blipFill>
          <a:blip r:embed="rId2"/>
          <a:stretch>
            <a:fillRect/>
          </a:stretch>
        </p:blipFill>
        <p:spPr>
          <a:xfrm>
            <a:off x="8470761" y="2944167"/>
            <a:ext cx="3315956" cy="3315956"/>
          </a:xfrm>
          <a:prstGeom prst="rect">
            <a:avLst/>
          </a:prstGeom>
        </p:spPr>
      </p:pic>
    </p:spTree>
    <p:extLst>
      <p:ext uri="{BB962C8B-B14F-4D97-AF65-F5344CB8AC3E}">
        <p14:creationId xmlns:p14="http://schemas.microsoft.com/office/powerpoint/2010/main" val="215529071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5" name="Picture 4" descr="A city with a lake surrounded by trees&#10;&#10;Description automatically generated">
            <a:extLst>
              <a:ext uri="{FF2B5EF4-FFF2-40B4-BE49-F238E27FC236}">
                <a16:creationId xmlns:a16="http://schemas.microsoft.com/office/drawing/2014/main" id="{ACABE36D-9779-55C1-2EB9-959B34A2DFB6}"/>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7" name="TextBox 6">
            <a:extLst>
              <a:ext uri="{FF2B5EF4-FFF2-40B4-BE49-F238E27FC236}">
                <a16:creationId xmlns:a16="http://schemas.microsoft.com/office/drawing/2014/main" id="{69A28B35-846E-E9DF-A6FD-4248B8456C2C}"/>
              </a:ext>
            </a:extLst>
          </p:cNvPr>
          <p:cNvSpPr txBox="1"/>
          <p:nvPr/>
        </p:nvSpPr>
        <p:spPr>
          <a:xfrm>
            <a:off x="3397893" y="2645229"/>
            <a:ext cx="7565281" cy="1348061"/>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FINANCE &amp;</a:t>
            </a:r>
            <a:br>
              <a:rPr lang="en-US" sz="3800">
                <a:solidFill>
                  <a:srgbClr val="1B4499"/>
                </a:solidFill>
                <a:latin typeface="segoe ui black"/>
                <a:ea typeface="segoe ui black"/>
                <a:cs typeface="Poppins SemiBold"/>
              </a:rPr>
            </a:br>
            <a:r>
              <a:rPr lang="en-US" sz="3800">
                <a:solidFill>
                  <a:srgbClr val="1B4499"/>
                </a:solidFill>
                <a:latin typeface="segoe ui black"/>
                <a:ea typeface="segoe ui black"/>
                <a:cs typeface="Poppins SemiBold"/>
              </a:rPr>
              <a:t>SUPPLY CHAIN/F&amp;O</a:t>
            </a:r>
          </a:p>
        </p:txBody>
      </p:sp>
      <p:pic>
        <p:nvPicPr>
          <p:cNvPr id="13" name="Picture 12" descr="A blue and white hexagon with text and palm trees&#10;&#10;Description automatically generated">
            <a:extLst>
              <a:ext uri="{FF2B5EF4-FFF2-40B4-BE49-F238E27FC236}">
                <a16:creationId xmlns:a16="http://schemas.microsoft.com/office/drawing/2014/main" id="{ACEDB42A-C09D-ABA5-F585-DB6EB3E56363}"/>
              </a:ext>
            </a:extLst>
          </p:cNvPr>
          <p:cNvPicPr>
            <a:picLocks noChangeAspect="1"/>
          </p:cNvPicPr>
          <p:nvPr/>
        </p:nvPicPr>
        <p:blipFill>
          <a:blip r:embed="rId4"/>
          <a:stretch>
            <a:fillRect/>
          </a:stretch>
        </p:blipFill>
        <p:spPr>
          <a:xfrm>
            <a:off x="9307630" y="3465086"/>
            <a:ext cx="2998731" cy="3474720"/>
          </a:xfrm>
          <a:prstGeom prst="rect">
            <a:avLst/>
          </a:prstGeom>
        </p:spPr>
      </p:pic>
    </p:spTree>
    <p:extLst>
      <p:ext uri="{BB962C8B-B14F-4D97-AF65-F5344CB8AC3E}">
        <p14:creationId xmlns:p14="http://schemas.microsoft.com/office/powerpoint/2010/main" val="39406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5" name="Picture 4" descr="A city with a lake surrounded by trees&#10;&#10;Description automatically generated">
            <a:extLst>
              <a:ext uri="{FF2B5EF4-FFF2-40B4-BE49-F238E27FC236}">
                <a16:creationId xmlns:a16="http://schemas.microsoft.com/office/drawing/2014/main" id="{F55BCC63-B996-E0E7-F92A-0009CF500E7C}"/>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6" name="TextBox 5">
            <a:extLst>
              <a:ext uri="{FF2B5EF4-FFF2-40B4-BE49-F238E27FC236}">
                <a16:creationId xmlns:a16="http://schemas.microsoft.com/office/drawing/2014/main" id="{F62BCFCD-DADE-C305-4F4B-AF1468964827}"/>
              </a:ext>
            </a:extLst>
          </p:cNvPr>
          <p:cNvSpPr txBox="1"/>
          <p:nvPr/>
        </p:nvSpPr>
        <p:spPr>
          <a:xfrm>
            <a:off x="3397894" y="2645229"/>
            <a:ext cx="6172200" cy="1874359"/>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DYNAMICS 365 CUSTOMER ENGAGEMENT CRM</a:t>
            </a:r>
            <a:endParaRPr lang="en-US"/>
          </a:p>
        </p:txBody>
      </p:sp>
      <p:pic>
        <p:nvPicPr>
          <p:cNvPr id="7" name="Picture 6" descr="A blue and white hexagon with text and a sun and palm trees&#10;&#10;Description automatically generated">
            <a:extLst>
              <a:ext uri="{FF2B5EF4-FFF2-40B4-BE49-F238E27FC236}">
                <a16:creationId xmlns:a16="http://schemas.microsoft.com/office/drawing/2014/main" id="{25C5E673-1DEF-65D5-AF92-B3911F93AC83}"/>
              </a:ext>
            </a:extLst>
          </p:cNvPr>
          <p:cNvPicPr>
            <a:picLocks noChangeAspect="1"/>
          </p:cNvPicPr>
          <p:nvPr/>
        </p:nvPicPr>
        <p:blipFill>
          <a:blip r:embed="rId4"/>
          <a:stretch>
            <a:fillRect/>
          </a:stretch>
        </p:blipFill>
        <p:spPr>
          <a:xfrm>
            <a:off x="9321087" y="3474881"/>
            <a:ext cx="2998731" cy="3474720"/>
          </a:xfrm>
          <a:prstGeom prst="rect">
            <a:avLst/>
          </a:prstGeom>
        </p:spPr>
      </p:pic>
    </p:spTree>
    <p:extLst>
      <p:ext uri="{BB962C8B-B14F-4D97-AF65-F5344CB8AC3E}">
        <p14:creationId xmlns:p14="http://schemas.microsoft.com/office/powerpoint/2010/main" val="370994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3" name="Picture 2" descr="A city with a lake surrounded by trees&#10;&#10;Description automatically generated">
            <a:extLst>
              <a:ext uri="{FF2B5EF4-FFF2-40B4-BE49-F238E27FC236}">
                <a16:creationId xmlns:a16="http://schemas.microsoft.com/office/drawing/2014/main" id="{5471BC2B-6843-748B-967C-0B7E42CC432B}"/>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6" name="TextBox 5">
            <a:extLst>
              <a:ext uri="{FF2B5EF4-FFF2-40B4-BE49-F238E27FC236}">
                <a16:creationId xmlns:a16="http://schemas.microsoft.com/office/drawing/2014/main" id="{AF8CBEC0-5024-F07E-E4A7-9EFB336B9047}"/>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POWER PLATFORM</a:t>
            </a:r>
            <a:endParaRPr lang="en-US"/>
          </a:p>
        </p:txBody>
      </p:sp>
      <p:pic>
        <p:nvPicPr>
          <p:cNvPr id="5" name="Picture 4" descr="A blue and white hexagon with text and a sun and palm trees&#10;&#10;Description automatically generated">
            <a:extLst>
              <a:ext uri="{FF2B5EF4-FFF2-40B4-BE49-F238E27FC236}">
                <a16:creationId xmlns:a16="http://schemas.microsoft.com/office/drawing/2014/main" id="{B66D3C25-A83E-5FF4-EF7D-94D671C4E877}"/>
              </a:ext>
            </a:extLst>
          </p:cNvPr>
          <p:cNvPicPr>
            <a:picLocks noChangeAspect="1"/>
          </p:cNvPicPr>
          <p:nvPr/>
        </p:nvPicPr>
        <p:blipFill>
          <a:blip r:embed="rId4"/>
          <a:stretch>
            <a:fillRect/>
          </a:stretch>
        </p:blipFill>
        <p:spPr>
          <a:xfrm>
            <a:off x="9295916" y="3465977"/>
            <a:ext cx="2998731" cy="3474720"/>
          </a:xfrm>
          <a:prstGeom prst="rect">
            <a:avLst/>
          </a:prstGeom>
        </p:spPr>
      </p:pic>
    </p:spTree>
    <p:extLst>
      <p:ext uri="{BB962C8B-B14F-4D97-AF65-F5344CB8AC3E}">
        <p14:creationId xmlns:p14="http://schemas.microsoft.com/office/powerpoint/2010/main" val="167660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3" name="Picture 2" descr="A city with a lake surrounded by trees&#10;&#10;Description automatically generated">
            <a:extLst>
              <a:ext uri="{FF2B5EF4-FFF2-40B4-BE49-F238E27FC236}">
                <a16:creationId xmlns:a16="http://schemas.microsoft.com/office/drawing/2014/main" id="{5832FE25-F99A-F888-A307-E6E78EFEDA75}"/>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6" name="TextBox 5">
            <a:extLst>
              <a:ext uri="{FF2B5EF4-FFF2-40B4-BE49-F238E27FC236}">
                <a16:creationId xmlns:a16="http://schemas.microsoft.com/office/drawing/2014/main" id="{7EC19B2C-38E9-9FFC-9867-60D5E0335937}"/>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DYNAMICS GP</a:t>
            </a:r>
          </a:p>
        </p:txBody>
      </p:sp>
      <p:pic>
        <p:nvPicPr>
          <p:cNvPr id="5" name="Picture 4" descr="A blue and white hexagon with text and a sun and palm trees&#10;&#10;Description automatically generated">
            <a:extLst>
              <a:ext uri="{FF2B5EF4-FFF2-40B4-BE49-F238E27FC236}">
                <a16:creationId xmlns:a16="http://schemas.microsoft.com/office/drawing/2014/main" id="{314805B0-7B5C-0DA1-A297-80B30809183A}"/>
              </a:ext>
            </a:extLst>
          </p:cNvPr>
          <p:cNvPicPr>
            <a:picLocks noChangeAspect="1"/>
          </p:cNvPicPr>
          <p:nvPr/>
        </p:nvPicPr>
        <p:blipFill>
          <a:blip r:embed="rId4"/>
          <a:stretch>
            <a:fillRect/>
          </a:stretch>
        </p:blipFill>
        <p:spPr>
          <a:xfrm>
            <a:off x="9301837" y="3474881"/>
            <a:ext cx="2998731" cy="3474720"/>
          </a:xfrm>
          <a:prstGeom prst="rect">
            <a:avLst/>
          </a:prstGeom>
        </p:spPr>
      </p:pic>
    </p:spTree>
    <p:extLst>
      <p:ext uri="{BB962C8B-B14F-4D97-AF65-F5344CB8AC3E}">
        <p14:creationId xmlns:p14="http://schemas.microsoft.com/office/powerpoint/2010/main" val="157166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5" name="Picture 4" descr="A city with a lake surrounded by trees&#10;&#10;Description automatically generated">
            <a:extLst>
              <a:ext uri="{FF2B5EF4-FFF2-40B4-BE49-F238E27FC236}">
                <a16:creationId xmlns:a16="http://schemas.microsoft.com/office/drawing/2014/main" id="{D1F5A0B0-F0C7-2B02-9031-F97130C9211A}"/>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7" name="TextBox 6">
            <a:extLst>
              <a:ext uri="{FF2B5EF4-FFF2-40B4-BE49-F238E27FC236}">
                <a16:creationId xmlns:a16="http://schemas.microsoft.com/office/drawing/2014/main" id="{D8E53D18-65E0-DED4-1FAC-5ADBB0AA1F48}"/>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FABRIC</a:t>
            </a:r>
            <a:endParaRPr lang="en-US"/>
          </a:p>
        </p:txBody>
      </p:sp>
      <p:pic>
        <p:nvPicPr>
          <p:cNvPr id="6" name="Picture 5" descr="A blue and white hexagon with text and a sun and palm trees&#10;&#10;Description automatically generated">
            <a:extLst>
              <a:ext uri="{FF2B5EF4-FFF2-40B4-BE49-F238E27FC236}">
                <a16:creationId xmlns:a16="http://schemas.microsoft.com/office/drawing/2014/main" id="{6663416E-F354-D0A6-B7B4-DDBE430C163E}"/>
              </a:ext>
            </a:extLst>
          </p:cNvPr>
          <p:cNvPicPr>
            <a:picLocks noChangeAspect="1"/>
          </p:cNvPicPr>
          <p:nvPr/>
        </p:nvPicPr>
        <p:blipFill>
          <a:blip r:embed="rId4"/>
          <a:stretch>
            <a:fillRect/>
          </a:stretch>
        </p:blipFill>
        <p:spPr>
          <a:xfrm>
            <a:off x="9321087" y="3474881"/>
            <a:ext cx="2998731" cy="3474720"/>
          </a:xfrm>
          <a:prstGeom prst="rect">
            <a:avLst/>
          </a:prstGeom>
        </p:spPr>
      </p:pic>
    </p:spTree>
    <p:extLst>
      <p:ext uri="{BB962C8B-B14F-4D97-AF65-F5344CB8AC3E}">
        <p14:creationId xmlns:p14="http://schemas.microsoft.com/office/powerpoint/2010/main" val="1233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5" name="Picture 4" descr="A city with a lake surrounded by trees&#10;&#10;Description automatically generated">
            <a:extLst>
              <a:ext uri="{FF2B5EF4-FFF2-40B4-BE49-F238E27FC236}">
                <a16:creationId xmlns:a16="http://schemas.microsoft.com/office/drawing/2014/main" id="{49CAFA74-2401-978E-D9E0-B5BEB22D6EBC}"/>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sp>
        <p:nvSpPr>
          <p:cNvPr id="7" name="TextBox 6">
            <a:extLst>
              <a:ext uri="{FF2B5EF4-FFF2-40B4-BE49-F238E27FC236}">
                <a16:creationId xmlns:a16="http://schemas.microsoft.com/office/drawing/2014/main" id="{A626A95D-7224-E351-ACF8-866048372E26}"/>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AGENTS &amp; COPILOT</a:t>
            </a:r>
            <a:endParaRPr lang="en-US"/>
          </a:p>
        </p:txBody>
      </p:sp>
      <p:pic>
        <p:nvPicPr>
          <p:cNvPr id="4" name="Picture 3" descr="A blue and white hexagon with text and a sun and palm trees&#10;&#10;Description automatically generated">
            <a:extLst>
              <a:ext uri="{FF2B5EF4-FFF2-40B4-BE49-F238E27FC236}">
                <a16:creationId xmlns:a16="http://schemas.microsoft.com/office/drawing/2014/main" id="{99091F89-40F4-8E1A-4357-6CBCF160BD63}"/>
              </a:ext>
            </a:extLst>
          </p:cNvPr>
          <p:cNvPicPr>
            <a:picLocks noChangeAspect="1"/>
          </p:cNvPicPr>
          <p:nvPr/>
        </p:nvPicPr>
        <p:blipFill>
          <a:blip r:embed="rId4"/>
          <a:stretch>
            <a:fillRect/>
          </a:stretch>
        </p:blipFill>
        <p:spPr>
          <a:xfrm>
            <a:off x="9259503" y="3474881"/>
            <a:ext cx="2999232" cy="3475301"/>
          </a:xfrm>
          <a:prstGeom prst="rect">
            <a:avLst/>
          </a:prstGeom>
        </p:spPr>
      </p:pic>
    </p:spTree>
    <p:extLst>
      <p:ext uri="{BB962C8B-B14F-4D97-AF65-F5344CB8AC3E}">
        <p14:creationId xmlns:p14="http://schemas.microsoft.com/office/powerpoint/2010/main" val="143112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54DFE-0B6E-B8C2-C0F2-311EA10B9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CE746-28EA-37EA-708B-97F660BE524D}"/>
              </a:ext>
            </a:extLst>
          </p:cNvPr>
          <p:cNvSpPr>
            <a:spLocks noGrp="1"/>
          </p:cNvSpPr>
          <p:nvPr>
            <p:ph type="title" idx="4294967295"/>
          </p:nvPr>
        </p:nvSpPr>
        <p:spPr>
          <a:xfrm>
            <a:off x="732153" y="765713"/>
            <a:ext cx="10972484" cy="712249"/>
          </a:xfrm>
        </p:spPr>
        <p:txBody>
          <a:bodyPr/>
          <a:lstStyle/>
          <a:p>
            <a:r>
              <a:rPr lang="en-US"/>
              <a:t>What Are We Building?</a:t>
            </a:r>
          </a:p>
        </p:txBody>
      </p:sp>
      <p:sp>
        <p:nvSpPr>
          <p:cNvPr id="3" name="Text Placeholder 2">
            <a:extLst>
              <a:ext uri="{FF2B5EF4-FFF2-40B4-BE49-F238E27FC236}">
                <a16:creationId xmlns:a16="http://schemas.microsoft.com/office/drawing/2014/main" id="{CB12EC35-5C6D-458A-A2EC-204BD83F648E}"/>
              </a:ext>
            </a:extLst>
          </p:cNvPr>
          <p:cNvSpPr>
            <a:spLocks noGrp="1"/>
          </p:cNvSpPr>
          <p:nvPr>
            <p:ph type="body" sz="quarter" idx="4294967295"/>
          </p:nvPr>
        </p:nvSpPr>
        <p:spPr>
          <a:xfrm>
            <a:off x="732153" y="1668462"/>
            <a:ext cx="10972484" cy="4191000"/>
          </a:xfrm>
        </p:spPr>
        <p:txBody>
          <a:bodyPr/>
          <a:lstStyle/>
          <a:p>
            <a:pPr algn="l" rtl="0" fontAlgn="base">
              <a:lnSpc>
                <a:spcPts val="2550"/>
              </a:lnSpc>
              <a:buFont typeface="Arial" panose="020B0604020202020204" pitchFamily="34" charset="0"/>
              <a:buChar char="•"/>
            </a:pPr>
            <a:r>
              <a:rPr lang="en-US">
                <a:solidFill>
                  <a:srgbClr val="3F454F"/>
                </a:solidFill>
                <a:latin typeface="Arial" panose="020B0604020202020204" pitchFamily="34" charset="0"/>
              </a:rPr>
              <a:t>Our scenario:</a:t>
            </a:r>
          </a:p>
          <a:p>
            <a:pPr lvl="1" fontAlgn="base">
              <a:lnSpc>
                <a:spcPts val="2550"/>
              </a:lnSpc>
            </a:pPr>
            <a:r>
              <a:rPr lang="en-US">
                <a:solidFill>
                  <a:srgbClr val="3F454F"/>
                </a:solidFill>
                <a:latin typeface="Arial" panose="020B0604020202020204" pitchFamily="34" charset="0"/>
              </a:rPr>
              <a:t>Desire to Build a Sales Report</a:t>
            </a:r>
          </a:p>
          <a:p>
            <a:pPr lvl="1" fontAlgn="base">
              <a:lnSpc>
                <a:spcPts val="2550"/>
              </a:lnSpc>
            </a:pPr>
            <a:r>
              <a:rPr lang="en-US">
                <a:solidFill>
                  <a:srgbClr val="3F454F"/>
                </a:solidFill>
                <a:latin typeface="Arial" panose="020B0604020202020204" pitchFamily="34" charset="0"/>
              </a:rPr>
              <a:t>Identified our data sources in Business Central but standard API’s aren’t satisfying our needs</a:t>
            </a:r>
          </a:p>
          <a:p>
            <a:pPr fontAlgn="base">
              <a:lnSpc>
                <a:spcPts val="2550"/>
              </a:lnSpc>
            </a:pPr>
            <a:endParaRPr lang="en-US">
              <a:solidFill>
                <a:srgbClr val="3F454F"/>
              </a:solidFill>
              <a:latin typeface="Arial" panose="020B0604020202020204" pitchFamily="34" charset="0"/>
            </a:endParaRPr>
          </a:p>
          <a:p>
            <a:pPr fontAlgn="base">
              <a:lnSpc>
                <a:spcPts val="2550"/>
              </a:lnSpc>
            </a:pPr>
            <a:r>
              <a:rPr lang="en-US">
                <a:solidFill>
                  <a:srgbClr val="3F454F"/>
                </a:solidFill>
                <a:latin typeface="Arial" panose="020B0604020202020204" pitchFamily="34" charset="0"/>
              </a:rPr>
              <a:t>Our actions:</a:t>
            </a:r>
          </a:p>
          <a:p>
            <a:pPr lvl="1" fontAlgn="base">
              <a:lnSpc>
                <a:spcPts val="2550"/>
              </a:lnSpc>
            </a:pPr>
            <a:r>
              <a:rPr lang="en-US">
                <a:solidFill>
                  <a:srgbClr val="3F454F"/>
                </a:solidFill>
                <a:latin typeface="Arial" panose="020B0604020202020204" pitchFamily="34" charset="0"/>
              </a:rPr>
              <a:t>Construct an API</a:t>
            </a:r>
          </a:p>
          <a:p>
            <a:pPr lvl="1" fontAlgn="base">
              <a:lnSpc>
                <a:spcPts val="2550"/>
              </a:lnSpc>
            </a:pPr>
            <a:r>
              <a:rPr lang="en-US">
                <a:solidFill>
                  <a:srgbClr val="3F454F"/>
                </a:solidFill>
                <a:latin typeface="Arial" panose="020B0604020202020204" pitchFamily="34" charset="0"/>
              </a:rPr>
              <a:t>Connect to the API in </a:t>
            </a:r>
            <a:r>
              <a:rPr lang="en-US" err="1">
                <a:solidFill>
                  <a:srgbClr val="3F454F"/>
                </a:solidFill>
                <a:latin typeface="Arial" panose="020B0604020202020204" pitchFamily="34" charset="0"/>
              </a:rPr>
              <a:t>PowerBI</a:t>
            </a:r>
            <a:endParaRPr lang="en-US">
              <a:solidFill>
                <a:srgbClr val="3F454F"/>
              </a:solidFill>
              <a:latin typeface="Arial" panose="020B0604020202020204" pitchFamily="34" charset="0"/>
            </a:endParaRPr>
          </a:p>
          <a:p>
            <a:pPr lvl="1" fontAlgn="base">
              <a:lnSpc>
                <a:spcPts val="2550"/>
              </a:lnSpc>
            </a:pPr>
            <a:r>
              <a:rPr lang="en-US">
                <a:solidFill>
                  <a:srgbClr val="3F454F"/>
                </a:solidFill>
                <a:latin typeface="Arial" panose="020B0604020202020204" pitchFamily="34" charset="0"/>
              </a:rPr>
              <a:t>Construct the Report in </a:t>
            </a:r>
            <a:r>
              <a:rPr lang="en-US" err="1">
                <a:solidFill>
                  <a:srgbClr val="3F454F"/>
                </a:solidFill>
                <a:latin typeface="Arial" panose="020B0604020202020204" pitchFamily="34" charset="0"/>
              </a:rPr>
              <a:t>PowerBI</a:t>
            </a:r>
            <a:endParaRPr lang="en-US">
              <a:solidFill>
                <a:srgbClr val="3F454F"/>
              </a:solidFill>
              <a:latin typeface="Arial" panose="020B0604020202020204" pitchFamily="34" charset="0"/>
            </a:endParaRPr>
          </a:p>
          <a:p>
            <a:pPr fontAlgn="base">
              <a:lnSpc>
                <a:spcPts val="2550"/>
              </a:lnSpc>
            </a:pPr>
            <a:endParaRPr lang="en-US" b="0" i="0">
              <a:solidFill>
                <a:srgbClr val="3F454F"/>
              </a:solidFill>
              <a:effectLst/>
              <a:latin typeface="Arial" panose="020B0604020202020204" pitchFamily="34" charset="0"/>
            </a:endParaRPr>
          </a:p>
          <a:p>
            <a:pPr algn="l" rtl="0" fontAlgn="base">
              <a:lnSpc>
                <a:spcPts val="2550"/>
              </a:lnSpc>
              <a:buFont typeface="Arial" panose="020B0604020202020204" pitchFamily="34" charset="0"/>
              <a:buChar char="•"/>
            </a:pPr>
            <a:endParaRPr lang="en-US" b="0" i="0">
              <a:solidFill>
                <a:srgbClr val="3F454F"/>
              </a:solidFill>
              <a:effectLst/>
              <a:latin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33151349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pic>
        <p:nvPicPr>
          <p:cNvPr id="3" name="Picture 2" descr="A city with a lake surrounded by trees&#10;&#10;Description automatically generated">
            <a:extLst>
              <a:ext uri="{FF2B5EF4-FFF2-40B4-BE49-F238E27FC236}">
                <a16:creationId xmlns:a16="http://schemas.microsoft.com/office/drawing/2014/main" id="{D9238B0C-CCFC-0B9F-1E3F-9C8F5DF40F1A}"/>
              </a:ext>
            </a:extLst>
          </p:cNvPr>
          <p:cNvPicPr>
            <a:picLocks noChangeAspect="1"/>
          </p:cNvPicPr>
          <p:nvPr/>
        </p:nvPicPr>
        <p:blipFill>
          <a:blip r:embed="rId2">
            <a:alphaModFix amt="35000"/>
          </a:blip>
          <a:stretch>
            <a:fillRect/>
          </a:stretch>
        </p:blipFill>
        <p:spPr>
          <a:xfrm>
            <a:off x="0" y="6321"/>
            <a:ext cx="12447738" cy="6988203"/>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081835"/>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Orlando, FL </a:t>
            </a:r>
            <a:br>
              <a:rPr lang="en-US" sz="2800" b="1">
                <a:solidFill>
                  <a:srgbClr val="1B4499"/>
                </a:solidFill>
                <a:latin typeface="Poppins SemiBold" pitchFamily="2" charset="77"/>
                <a:ea typeface="Helvetica Neue Condensed Black" panose="02000503000000020004" pitchFamily="2" charset="0"/>
                <a:cs typeface="Poppins SemiBold" pitchFamily="2" charset="77"/>
              </a:rPr>
            </a:b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19-23, 2025</a:t>
            </a:r>
          </a:p>
        </p:txBody>
      </p:sp>
      <p:pic>
        <p:nvPicPr>
          <p:cNvPr id="4" name="Picture 3" descr="A blue and white hexagon with text and a sun and palm trees&#10;&#10;Description automatically generated">
            <a:extLst>
              <a:ext uri="{FF2B5EF4-FFF2-40B4-BE49-F238E27FC236}">
                <a16:creationId xmlns:a16="http://schemas.microsoft.com/office/drawing/2014/main" id="{AE02D0DE-5A09-8580-0D36-6DBD4F96C928}"/>
              </a:ext>
            </a:extLst>
          </p:cNvPr>
          <p:cNvPicPr>
            <a:picLocks noChangeAspect="1"/>
          </p:cNvPicPr>
          <p:nvPr/>
        </p:nvPicPr>
        <p:blipFill>
          <a:blip r:embed="rId4"/>
          <a:stretch>
            <a:fillRect/>
          </a:stretch>
        </p:blipFill>
        <p:spPr>
          <a:xfrm>
            <a:off x="9313544" y="3407343"/>
            <a:ext cx="2998731" cy="3474720"/>
          </a:xfrm>
          <a:prstGeom prst="rect">
            <a:avLst/>
          </a:prstGeom>
        </p:spPr>
      </p:pic>
      <p:sp>
        <p:nvSpPr>
          <p:cNvPr id="5" name="TextBox 4">
            <a:extLst>
              <a:ext uri="{FF2B5EF4-FFF2-40B4-BE49-F238E27FC236}">
                <a16:creationId xmlns:a16="http://schemas.microsoft.com/office/drawing/2014/main" id="{D80F62F0-AB5F-3980-27C2-1DF49F8A73D1}"/>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M365/MODERN WORK</a:t>
            </a:r>
            <a:endParaRPr lang="en-US"/>
          </a:p>
        </p:txBody>
      </p:sp>
    </p:spTree>
    <p:extLst>
      <p:ext uri="{BB962C8B-B14F-4D97-AF65-F5344CB8AC3E}">
        <p14:creationId xmlns:p14="http://schemas.microsoft.com/office/powerpoint/2010/main" val="166371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9AF1B0-4DAB-4458-0669-0DCD524BE89D}"/>
              </a:ext>
            </a:extLst>
          </p:cNvPr>
          <p:cNvSpPr>
            <a:spLocks noGrp="1"/>
          </p:cNvSpPr>
          <p:nvPr>
            <p:ph type="title"/>
          </p:nvPr>
        </p:nvSpPr>
        <p:spPr>
          <a:xfrm>
            <a:off x="655637" y="1935162"/>
            <a:ext cx="6077634" cy="1351952"/>
          </a:xfrm>
          <a:ln>
            <a:noFill/>
          </a:ln>
        </p:spPr>
        <p:txBody>
          <a:bodyPr/>
          <a:lstStyle>
            <a:lvl1pPr>
              <a:defRPr sz="4400"/>
            </a:lvl1pPr>
          </a:lstStyle>
          <a:p>
            <a:r>
              <a:rPr lang="en-US" b="1">
                <a:solidFill>
                  <a:srgbClr val="1E275C"/>
                </a:solidFill>
              </a:rPr>
              <a:t>Session Title</a:t>
            </a:r>
          </a:p>
        </p:txBody>
      </p:sp>
    </p:spTree>
    <p:extLst>
      <p:ext uri="{BB962C8B-B14F-4D97-AF65-F5344CB8AC3E}">
        <p14:creationId xmlns:p14="http://schemas.microsoft.com/office/powerpoint/2010/main" val="351305711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46574D-8AF3-BBC0-DFBC-A3023D4908F9}"/>
              </a:ext>
            </a:extLst>
          </p:cNvPr>
          <p:cNvSpPr>
            <a:spLocks noGrp="1"/>
          </p:cNvSpPr>
          <p:nvPr>
            <p:ph type="pic" sz="quarter" idx="11"/>
          </p:nvPr>
        </p:nvSpPr>
        <p:spPr/>
        <p:txBody>
          <a:bodyPr/>
          <a:lstStyle/>
          <a:p>
            <a:endParaRPr lang="en-US" sz="1800">
              <a:latin typeface="Verdana" panose="020B0604030504040204" pitchFamily="34" charset="0"/>
              <a:ea typeface="Verdana" panose="020B0604030504040204" pitchFamily="34" charset="0"/>
              <a:cs typeface="Verdana" panose="020B0604030504040204" pitchFamily="34" charset="0"/>
            </a:endParaRPr>
          </a:p>
        </p:txBody>
      </p:sp>
      <p:sp>
        <p:nvSpPr>
          <p:cNvPr id="4" name="Title 1">
            <a:extLst>
              <a:ext uri="{FF2B5EF4-FFF2-40B4-BE49-F238E27FC236}">
                <a16:creationId xmlns:a16="http://schemas.microsoft.com/office/drawing/2014/main" id="{42B2366D-BFAF-3931-A1E5-CC2A381E17DB}"/>
              </a:ext>
            </a:extLst>
          </p:cNvPr>
          <p:cNvSpPr>
            <a:spLocks noGrp="1"/>
          </p:cNvSpPr>
          <p:nvPr>
            <p:ph type="title"/>
          </p:nvPr>
        </p:nvSpPr>
        <p:spPr>
          <a:xfrm>
            <a:off x="579437" y="1211262"/>
            <a:ext cx="6077634" cy="1351952"/>
          </a:xfrm>
          <a:ln>
            <a:noFill/>
          </a:ln>
        </p:spPr>
        <p:txBody>
          <a:bodyPr/>
          <a:lstStyle>
            <a:lvl1pPr>
              <a:defRPr sz="4400"/>
            </a:lvl1pPr>
          </a:lstStyle>
          <a:p>
            <a:r>
              <a:rPr lang="en-US" b="1">
                <a:solidFill>
                  <a:srgbClr val="1E275C"/>
                </a:solidFill>
              </a:rPr>
              <a:t>Session Title</a:t>
            </a:r>
          </a:p>
        </p:txBody>
      </p:sp>
    </p:spTree>
    <p:extLst>
      <p:ext uri="{BB962C8B-B14F-4D97-AF65-F5344CB8AC3E}">
        <p14:creationId xmlns:p14="http://schemas.microsoft.com/office/powerpoint/2010/main" val="186037460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808BB31-12C5-33A4-70A4-8D0C0F64716A}"/>
              </a:ext>
            </a:extLst>
          </p:cNvPr>
          <p:cNvSpPr>
            <a:spLocks noGrp="1"/>
          </p:cNvSpPr>
          <p:nvPr>
            <p:ph type="pic" sz="quarter" idx="11"/>
          </p:nvPr>
        </p:nvSpPr>
        <p:spPr/>
        <p:txBody>
          <a:bodyPr/>
          <a:lstStyle/>
          <a:p>
            <a:endParaRPr lang="en-US"/>
          </a:p>
        </p:txBody>
      </p:sp>
      <p:sp>
        <p:nvSpPr>
          <p:cNvPr id="15" name="Picture Placeholder 14">
            <a:extLst>
              <a:ext uri="{FF2B5EF4-FFF2-40B4-BE49-F238E27FC236}">
                <a16:creationId xmlns:a16="http://schemas.microsoft.com/office/drawing/2014/main" id="{9E8888AC-FBE0-3FCA-65A0-AF240094CFB2}"/>
              </a:ext>
            </a:extLst>
          </p:cNvPr>
          <p:cNvSpPr>
            <a:spLocks noGrp="1"/>
          </p:cNvSpPr>
          <p:nvPr>
            <p:ph type="pic" sz="quarter" idx="12"/>
          </p:nvPr>
        </p:nvSpPr>
        <p:spPr/>
        <p:txBody>
          <a:bodyPr/>
          <a:lstStyle/>
          <a:p>
            <a:endParaRPr lang="en-US"/>
          </a:p>
        </p:txBody>
      </p:sp>
      <p:sp>
        <p:nvSpPr>
          <p:cNvPr id="16" name="Picture Placeholder 15">
            <a:extLst>
              <a:ext uri="{FF2B5EF4-FFF2-40B4-BE49-F238E27FC236}">
                <a16:creationId xmlns:a16="http://schemas.microsoft.com/office/drawing/2014/main" id="{3886ABD1-7A16-38D7-7B60-A063961C743B}"/>
              </a:ext>
            </a:extLst>
          </p:cNvPr>
          <p:cNvSpPr>
            <a:spLocks noGrp="1"/>
          </p:cNvSpPr>
          <p:nvPr>
            <p:ph type="pic" sz="quarter" idx="13"/>
          </p:nvPr>
        </p:nvSpPr>
        <p:spPr/>
        <p:txBody>
          <a:bodyPr/>
          <a:lstStyle/>
          <a:p>
            <a:endParaRPr lang="en-US"/>
          </a:p>
        </p:txBody>
      </p:sp>
      <p:sp>
        <p:nvSpPr>
          <p:cNvPr id="17" name="Picture Placeholder 16">
            <a:extLst>
              <a:ext uri="{FF2B5EF4-FFF2-40B4-BE49-F238E27FC236}">
                <a16:creationId xmlns:a16="http://schemas.microsoft.com/office/drawing/2014/main" id="{3C444739-D269-62BF-1EF7-B19F73963F43}"/>
              </a:ext>
            </a:extLst>
          </p:cNvPr>
          <p:cNvSpPr>
            <a:spLocks noGrp="1"/>
          </p:cNvSpPr>
          <p:nvPr>
            <p:ph type="pic" sz="quarter" idx="14"/>
          </p:nvPr>
        </p:nvSpPr>
        <p:spPr/>
        <p:txBody>
          <a:bodyPr/>
          <a:lstStyle/>
          <a:p>
            <a:endParaRPr lang="en-US"/>
          </a:p>
        </p:txBody>
      </p:sp>
      <p:sp>
        <p:nvSpPr>
          <p:cNvPr id="18" name="Text Placeholder 17">
            <a:extLst>
              <a:ext uri="{FF2B5EF4-FFF2-40B4-BE49-F238E27FC236}">
                <a16:creationId xmlns:a16="http://schemas.microsoft.com/office/drawing/2014/main" id="{3D594276-76B8-7CCA-E237-4E89AEDBA853}"/>
              </a:ext>
            </a:extLst>
          </p:cNvPr>
          <p:cNvSpPr>
            <a:spLocks noGrp="1"/>
          </p:cNvSpPr>
          <p:nvPr>
            <p:ph type="body" sz="quarter" idx="15"/>
          </p:nvPr>
        </p:nvSpPr>
        <p:spPr/>
        <p:txBody>
          <a:bodyPr/>
          <a:lstStyle/>
          <a:p>
            <a:endParaRPr lang="en-US"/>
          </a:p>
        </p:txBody>
      </p:sp>
      <p:sp>
        <p:nvSpPr>
          <p:cNvPr id="19" name="Text Placeholder 18">
            <a:extLst>
              <a:ext uri="{FF2B5EF4-FFF2-40B4-BE49-F238E27FC236}">
                <a16:creationId xmlns:a16="http://schemas.microsoft.com/office/drawing/2014/main" id="{0809C059-5999-5B58-FD62-011937E60874}"/>
              </a:ext>
            </a:extLst>
          </p:cNvPr>
          <p:cNvSpPr>
            <a:spLocks noGrp="1"/>
          </p:cNvSpPr>
          <p:nvPr>
            <p:ph type="body" sz="quarter" idx="16"/>
          </p:nvPr>
        </p:nvSpPr>
        <p:spPr/>
        <p:txBody>
          <a:bodyPr/>
          <a:lstStyle/>
          <a:p>
            <a:endParaRPr lang="en-US"/>
          </a:p>
        </p:txBody>
      </p:sp>
      <p:sp>
        <p:nvSpPr>
          <p:cNvPr id="20" name="Text Placeholder 19">
            <a:extLst>
              <a:ext uri="{FF2B5EF4-FFF2-40B4-BE49-F238E27FC236}">
                <a16:creationId xmlns:a16="http://schemas.microsoft.com/office/drawing/2014/main" id="{4F1CD205-1BBD-B727-0FC3-53219ED1C3AC}"/>
              </a:ext>
            </a:extLst>
          </p:cNvPr>
          <p:cNvSpPr>
            <a:spLocks noGrp="1"/>
          </p:cNvSpPr>
          <p:nvPr>
            <p:ph type="body" sz="quarter" idx="17"/>
          </p:nvPr>
        </p:nvSpPr>
        <p:spPr/>
        <p:txBody>
          <a:bodyPr/>
          <a:lstStyle/>
          <a:p>
            <a:endParaRPr lang="en-US"/>
          </a:p>
        </p:txBody>
      </p:sp>
      <p:sp>
        <p:nvSpPr>
          <p:cNvPr id="21" name="Text Placeholder 20">
            <a:extLst>
              <a:ext uri="{FF2B5EF4-FFF2-40B4-BE49-F238E27FC236}">
                <a16:creationId xmlns:a16="http://schemas.microsoft.com/office/drawing/2014/main" id="{DD410645-9A07-7D3C-918C-FA6F0200FF5E}"/>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5116645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2F32277-1449-49C8-9078-E8A3610DACDE}"/>
              </a:ext>
            </a:extLst>
          </p:cNvPr>
          <p:cNvSpPr txBox="1">
            <a:spLocks/>
          </p:cNvSpPr>
          <p:nvPr/>
        </p:nvSpPr>
        <p:spPr>
          <a:xfrm>
            <a:off x="274639" y="3649664"/>
            <a:ext cx="3221037" cy="12085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a:solidFill>
                  <a:schemeClr val="tx1"/>
                </a:solidFill>
                <a:latin typeface="+mj-lt"/>
              </a:rPr>
              <a:t>Speaker Name</a:t>
            </a:r>
          </a:p>
          <a:p>
            <a:pPr marL="0" indent="0" algn="ctr">
              <a:buNone/>
            </a:pPr>
            <a:r>
              <a:rPr lang="en-US" sz="1800"/>
              <a:t>&lt;title&gt;</a:t>
            </a:r>
          </a:p>
          <a:p>
            <a:pPr marL="0" indent="0" algn="ctr">
              <a:buNone/>
            </a:pPr>
            <a:r>
              <a:rPr lang="en-US" sz="1800"/>
              <a:t>&lt;company&gt;</a:t>
            </a:r>
          </a:p>
          <a:p>
            <a:pPr marL="0" indent="0" algn="ctr">
              <a:buNone/>
            </a:pPr>
            <a:r>
              <a:rPr lang="en-US" sz="1800"/>
              <a:t>&lt;BCUG/NAVUG volunteer positions&gt; </a:t>
            </a:r>
          </a:p>
        </p:txBody>
      </p:sp>
      <p:sp>
        <p:nvSpPr>
          <p:cNvPr id="9" name="Oval 8">
            <a:extLst>
              <a:ext uri="{FF2B5EF4-FFF2-40B4-BE49-F238E27FC236}">
                <a16:creationId xmlns:a16="http://schemas.microsoft.com/office/drawing/2014/main" id="{36655DD9-08D7-4398-82C0-160752F35548}"/>
              </a:ext>
            </a:extLst>
          </p:cNvPr>
          <p:cNvSpPr/>
          <p:nvPr/>
        </p:nvSpPr>
        <p:spPr bwMode="auto">
          <a:xfrm>
            <a:off x="923132" y="1581589"/>
            <a:ext cx="1924050" cy="1958614"/>
          </a:xfrm>
          <a:prstGeom prst="ellipse">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11" name="Oval 10">
            <a:extLst>
              <a:ext uri="{FF2B5EF4-FFF2-40B4-BE49-F238E27FC236}">
                <a16:creationId xmlns:a16="http://schemas.microsoft.com/office/drawing/2014/main" id="{8224C304-05A7-44B6-975F-DC60856AFE1C}"/>
              </a:ext>
            </a:extLst>
          </p:cNvPr>
          <p:cNvSpPr/>
          <p:nvPr/>
        </p:nvSpPr>
        <p:spPr bwMode="auto">
          <a:xfrm>
            <a:off x="4149059" y="1581589"/>
            <a:ext cx="1924050" cy="1958614"/>
          </a:xfrm>
          <a:prstGeom prst="ellipse">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B310000-DDF2-4B65-9EE7-1C4B58C48821}"/>
              </a:ext>
            </a:extLst>
          </p:cNvPr>
          <p:cNvSpPr/>
          <p:nvPr/>
        </p:nvSpPr>
        <p:spPr bwMode="auto">
          <a:xfrm>
            <a:off x="7374986" y="1581589"/>
            <a:ext cx="1924050" cy="1958614"/>
          </a:xfrm>
          <a:prstGeom prst="ellipse">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C5DD785-8942-4EC5-A5C9-5C5C894D558A}"/>
              </a:ext>
            </a:extLst>
          </p:cNvPr>
          <p:cNvSpPr txBox="1">
            <a:spLocks/>
          </p:cNvSpPr>
          <p:nvPr/>
        </p:nvSpPr>
        <p:spPr>
          <a:xfrm>
            <a:off x="3500565" y="3649663"/>
            <a:ext cx="3221037" cy="12085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a:solidFill>
                  <a:schemeClr val="tx1"/>
                </a:solidFill>
                <a:latin typeface="+mj-lt"/>
              </a:rPr>
              <a:t>Speaker Name</a:t>
            </a:r>
          </a:p>
          <a:p>
            <a:pPr marL="0" indent="0" algn="ctr">
              <a:buNone/>
            </a:pPr>
            <a:r>
              <a:rPr lang="en-US" sz="1800"/>
              <a:t>&lt;title&gt;</a:t>
            </a:r>
          </a:p>
          <a:p>
            <a:pPr marL="0" indent="0" algn="ctr">
              <a:buNone/>
            </a:pPr>
            <a:r>
              <a:rPr lang="en-US" sz="1800"/>
              <a:t>&lt;company&gt;</a:t>
            </a:r>
          </a:p>
          <a:p>
            <a:pPr marL="0" indent="0" algn="ctr">
              <a:buNone/>
            </a:pPr>
            <a:r>
              <a:rPr lang="en-US" sz="1800"/>
              <a:t>&lt;BCUG/NAVUG volunteer positions&gt; </a:t>
            </a:r>
          </a:p>
        </p:txBody>
      </p:sp>
      <p:sp>
        <p:nvSpPr>
          <p:cNvPr id="15" name="Text Placeholder 3">
            <a:extLst>
              <a:ext uri="{FF2B5EF4-FFF2-40B4-BE49-F238E27FC236}">
                <a16:creationId xmlns:a16="http://schemas.microsoft.com/office/drawing/2014/main" id="{AE831FCA-F0CA-4955-94EF-3D613DB0D110}"/>
              </a:ext>
            </a:extLst>
          </p:cNvPr>
          <p:cNvSpPr txBox="1">
            <a:spLocks/>
          </p:cNvSpPr>
          <p:nvPr/>
        </p:nvSpPr>
        <p:spPr>
          <a:xfrm>
            <a:off x="6726492" y="3649662"/>
            <a:ext cx="3221037" cy="12085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400">
                <a:solidFill>
                  <a:schemeClr val="tx1"/>
                </a:solidFill>
                <a:latin typeface="+mj-lt"/>
              </a:rPr>
              <a:t>Speaker Name</a:t>
            </a:r>
          </a:p>
          <a:p>
            <a:pPr marL="0" indent="0" algn="ctr">
              <a:buNone/>
            </a:pPr>
            <a:r>
              <a:rPr lang="en-US" sz="1800"/>
              <a:t>&lt;title&gt;</a:t>
            </a:r>
          </a:p>
          <a:p>
            <a:pPr marL="0" indent="0" algn="ctr">
              <a:buNone/>
            </a:pPr>
            <a:r>
              <a:rPr lang="en-US" sz="1800"/>
              <a:t>&lt;company&gt;</a:t>
            </a:r>
          </a:p>
          <a:p>
            <a:pPr marL="0" indent="0" algn="ctr">
              <a:buNone/>
            </a:pPr>
            <a:r>
              <a:rPr lang="en-US" sz="1800"/>
              <a:t>&lt;BCUG/NAVUG </a:t>
            </a:r>
            <a:br>
              <a:rPr lang="en-US" sz="1800"/>
            </a:br>
            <a:r>
              <a:rPr lang="en-US" sz="1800"/>
              <a:t>volunteer positions&gt; </a:t>
            </a:r>
          </a:p>
        </p:txBody>
      </p:sp>
    </p:spTree>
    <p:extLst>
      <p:ext uri="{BB962C8B-B14F-4D97-AF65-F5344CB8AC3E}">
        <p14:creationId xmlns:p14="http://schemas.microsoft.com/office/powerpoint/2010/main" val="212531885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ECE6F4F-34A7-9B1E-CBDE-E2584E87A26D}"/>
              </a:ext>
            </a:extLst>
          </p:cNvPr>
          <p:cNvSpPr>
            <a:spLocks noGrp="1"/>
          </p:cNvSpPr>
          <p:nvPr>
            <p:ph type="body" sz="quarter" idx="11"/>
          </p:nvPr>
        </p:nvSpPr>
        <p:spPr>
          <a:xfrm>
            <a:off x="774041" y="1672535"/>
            <a:ext cx="7844496" cy="4632253"/>
          </a:xfrm>
        </p:spPr>
        <p:txBody>
          <a:bodyPr/>
          <a:lstStyle/>
          <a:p>
            <a:endParaRPr lang="en-US" sz="1800"/>
          </a:p>
        </p:txBody>
      </p:sp>
    </p:spTree>
    <p:extLst>
      <p:ext uri="{BB962C8B-B14F-4D97-AF65-F5344CB8AC3E}">
        <p14:creationId xmlns:p14="http://schemas.microsoft.com/office/powerpoint/2010/main" val="422791224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idx="4294967295"/>
          </p:nvPr>
        </p:nvSpPr>
        <p:spPr>
          <a:xfrm>
            <a:off x="732153" y="765713"/>
            <a:ext cx="10972484" cy="712249"/>
          </a:xfrm>
        </p:spPr>
        <p:txBody>
          <a:bodyPr/>
          <a:lstStyle/>
          <a:p>
            <a:r>
              <a:rPr lang="en-US" b="1"/>
              <a:t>Session Agenda</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4294967295"/>
          </p:nvPr>
        </p:nvSpPr>
        <p:spPr>
          <a:xfrm>
            <a:off x="732153" y="1668462"/>
            <a:ext cx="10972484" cy="4191000"/>
          </a:xfrm>
        </p:spPr>
        <p:txBody>
          <a:bodyPr/>
          <a:lstStyle/>
          <a:p>
            <a:pPr marL="0" indent="0">
              <a:buNone/>
            </a:pPr>
            <a:r>
              <a:rPr lang="en-US" sz="1800">
                <a:latin typeface="Verdana" panose="020B0604030504040204" pitchFamily="34" charset="0"/>
                <a:ea typeface="Verdana" panose="020B0604030504040204" pitchFamily="34" charset="0"/>
                <a:cs typeface="Verdana" panose="020B0604030504040204" pitchFamily="34" charset="0"/>
              </a:rPr>
              <a:t>Based on your session objectives, insert an Agenda here to give your audience a frame of reference of the flow of your session.</a:t>
            </a:r>
          </a:p>
          <a:p>
            <a:pPr marL="0" indent="0">
              <a:buNone/>
            </a:pPr>
            <a:r>
              <a:rPr lang="en-US" sz="1800">
                <a:latin typeface="Verdana" panose="020B0604030504040204" pitchFamily="34" charset="0"/>
                <a:ea typeface="Verdana" panose="020B0604030504040204" pitchFamily="34" charset="0"/>
                <a:cs typeface="Verdana" panose="020B0604030504040204" pitchFamily="34" charset="0"/>
              </a:rPr>
              <a:t>Section break slides can be used between agenda points.</a:t>
            </a:r>
          </a:p>
          <a:p>
            <a:endParaRPr lang="en-US" sz="1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9518937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idx="4294967295"/>
          </p:nvPr>
        </p:nvSpPr>
        <p:spPr>
          <a:xfrm>
            <a:off x="732153" y="765713"/>
            <a:ext cx="10972484" cy="712249"/>
          </a:xfrm>
        </p:spPr>
        <p:txBody>
          <a:bodyPr/>
          <a:lstStyle/>
          <a:p>
            <a:r>
              <a:rPr lang="en-US" b="1"/>
              <a:t>Session Objectives</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4294967295"/>
          </p:nvPr>
        </p:nvSpPr>
        <p:spPr>
          <a:xfrm>
            <a:off x="732153" y="1668462"/>
            <a:ext cx="10972484" cy="4191000"/>
          </a:xfrm>
        </p:spPr>
        <p:txBody>
          <a:bodyPr/>
          <a:lstStyle/>
          <a:p>
            <a:pPr marL="0" indent="0">
              <a:buNone/>
            </a:pPr>
            <a:r>
              <a:rPr lang="en-US" sz="1800">
                <a:latin typeface="Verdana" panose="020B0604030504040204" pitchFamily="34" charset="0"/>
                <a:ea typeface="Verdana" panose="020B0604030504040204" pitchFamily="34" charset="0"/>
                <a:cs typeface="Verdana" panose="020B0604030504040204" pitchFamily="34" charset="0"/>
              </a:rPr>
              <a:t>What will you learn today?</a:t>
            </a:r>
          </a:p>
          <a:p>
            <a:pPr marL="742950" indent="-742950">
              <a:buFont typeface="+mj-lt"/>
              <a:buAutoNum type="arabicPeriod"/>
            </a:pPr>
            <a:r>
              <a:rPr lang="en-US" sz="1800">
                <a:latin typeface="Verdana" panose="020B0604030504040204" pitchFamily="34" charset="0"/>
                <a:ea typeface="Verdana" panose="020B0604030504040204" pitchFamily="34" charset="0"/>
                <a:cs typeface="Verdana" panose="020B0604030504040204" pitchFamily="34" charset="0"/>
              </a:rPr>
              <a:t>Learning objective number 1 </a:t>
            </a:r>
            <a:r>
              <a:rPr lang="en-US" sz="1800">
                <a:solidFill>
                  <a:srgbClr val="002060"/>
                </a:solidFill>
                <a:latin typeface="Verdana" panose="020B0604030504040204" pitchFamily="34" charset="0"/>
                <a:ea typeface="Verdana" panose="020B0604030504040204" pitchFamily="34" charset="0"/>
                <a:cs typeface="Verdana" panose="020B0604030504040204" pitchFamily="34" charset="0"/>
              </a:rPr>
              <a:t>(required)</a:t>
            </a:r>
          </a:p>
          <a:p>
            <a:pPr marL="742950" indent="-742950">
              <a:buFont typeface="+mj-lt"/>
              <a:buAutoNum type="arabicPeriod"/>
            </a:pPr>
            <a:r>
              <a:rPr lang="en-US" sz="1800">
                <a:solidFill>
                  <a:srgbClr val="002060"/>
                </a:solidFill>
                <a:latin typeface="Verdana" panose="020B0604030504040204" pitchFamily="34" charset="0"/>
                <a:ea typeface="Verdana" panose="020B0604030504040204" pitchFamily="34" charset="0"/>
                <a:cs typeface="Verdana" panose="020B0604030504040204" pitchFamily="34" charset="0"/>
              </a:rPr>
              <a:t>Learning objective number 2 (optional)</a:t>
            </a:r>
          </a:p>
          <a:p>
            <a:pPr marL="742950" indent="-742950">
              <a:buFont typeface="+mj-lt"/>
              <a:buAutoNum type="arabicPeriod"/>
            </a:pPr>
            <a:r>
              <a:rPr lang="en-US" sz="1800">
                <a:solidFill>
                  <a:srgbClr val="002060"/>
                </a:solidFill>
                <a:latin typeface="Verdana" panose="020B0604030504040204" pitchFamily="34" charset="0"/>
                <a:ea typeface="Verdana" panose="020B0604030504040204" pitchFamily="34" charset="0"/>
                <a:cs typeface="Verdana" panose="020B0604030504040204" pitchFamily="34" charset="0"/>
              </a:rPr>
              <a:t>Learning objective number 3 (optional)</a:t>
            </a:r>
          </a:p>
          <a:p>
            <a:endParaRPr lang="en-US" sz="1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7674499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C2AF80-954D-466A-92B1-D356511EBF35}"/>
              </a:ext>
            </a:extLst>
          </p:cNvPr>
          <p:cNvSpPr>
            <a:spLocks noGrp="1"/>
          </p:cNvSpPr>
          <p:nvPr>
            <p:ph type="title"/>
          </p:nvPr>
        </p:nvSpPr>
        <p:spPr/>
        <p:txBody>
          <a:bodyPr/>
          <a:lstStyle/>
          <a:p>
            <a:r>
              <a:rPr lang="en-US"/>
              <a:t>Section Title</a:t>
            </a:r>
          </a:p>
        </p:txBody>
      </p:sp>
    </p:spTree>
    <p:extLst>
      <p:ext uri="{BB962C8B-B14F-4D97-AF65-F5344CB8AC3E}">
        <p14:creationId xmlns:p14="http://schemas.microsoft.com/office/powerpoint/2010/main" val="38162775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4F3-417D-4355-BD52-3542716877ED}"/>
              </a:ext>
            </a:extLst>
          </p:cNvPr>
          <p:cNvSpPr>
            <a:spLocks noGrp="1"/>
          </p:cNvSpPr>
          <p:nvPr>
            <p:ph type="title" idx="4294967295"/>
          </p:nvPr>
        </p:nvSpPr>
        <p:spPr>
          <a:xfrm>
            <a:off x="732153" y="765713"/>
            <a:ext cx="10972484" cy="712249"/>
          </a:xfrm>
        </p:spPr>
        <p:txBody>
          <a:bodyPr/>
          <a:lstStyle/>
          <a:p>
            <a:endParaRPr lang="en-US"/>
          </a:p>
        </p:txBody>
      </p:sp>
      <p:sp>
        <p:nvSpPr>
          <p:cNvPr id="3" name="Text Placeholder 2">
            <a:extLst>
              <a:ext uri="{FF2B5EF4-FFF2-40B4-BE49-F238E27FC236}">
                <a16:creationId xmlns:a16="http://schemas.microsoft.com/office/drawing/2014/main" id="{EAAD6968-D6A4-478E-A299-6182F09C9F38}"/>
              </a:ext>
            </a:extLst>
          </p:cNvPr>
          <p:cNvSpPr>
            <a:spLocks noGrp="1"/>
          </p:cNvSpPr>
          <p:nvPr>
            <p:ph type="body" sz="quarter" idx="4294967295"/>
          </p:nvPr>
        </p:nvSpPr>
        <p:spPr>
          <a:xfrm>
            <a:off x="732153" y="1668462"/>
            <a:ext cx="10972484" cy="4191000"/>
          </a:xfrm>
        </p:spPr>
        <p:txBody>
          <a:bodyPr/>
          <a:lstStyle/>
          <a:p>
            <a:endParaRPr lang="en-US"/>
          </a:p>
        </p:txBody>
      </p:sp>
    </p:spTree>
    <p:extLst>
      <p:ext uri="{BB962C8B-B14F-4D97-AF65-F5344CB8AC3E}">
        <p14:creationId xmlns:p14="http://schemas.microsoft.com/office/powerpoint/2010/main" val="331179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0ADD3-0385-CB55-B690-80EBEC488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433C1-86B4-CBFB-5703-E2C149C7EA2E}"/>
              </a:ext>
            </a:extLst>
          </p:cNvPr>
          <p:cNvSpPr>
            <a:spLocks noGrp="1"/>
          </p:cNvSpPr>
          <p:nvPr>
            <p:ph type="title" idx="4294967295"/>
          </p:nvPr>
        </p:nvSpPr>
        <p:spPr>
          <a:xfrm>
            <a:off x="732153" y="765713"/>
            <a:ext cx="10972484" cy="712249"/>
          </a:xfrm>
        </p:spPr>
        <p:txBody>
          <a:bodyPr/>
          <a:lstStyle/>
          <a:p>
            <a:r>
              <a:rPr lang="en-US"/>
              <a:t>Tools Required</a:t>
            </a:r>
          </a:p>
        </p:txBody>
      </p:sp>
      <p:sp>
        <p:nvSpPr>
          <p:cNvPr id="3" name="Text Placeholder 2">
            <a:extLst>
              <a:ext uri="{FF2B5EF4-FFF2-40B4-BE49-F238E27FC236}">
                <a16:creationId xmlns:a16="http://schemas.microsoft.com/office/drawing/2014/main" id="{B1DDAF5F-91CA-6742-A908-673051DD597D}"/>
              </a:ext>
            </a:extLst>
          </p:cNvPr>
          <p:cNvSpPr>
            <a:spLocks noGrp="1"/>
          </p:cNvSpPr>
          <p:nvPr>
            <p:ph type="body" sz="quarter" idx="4294967295"/>
          </p:nvPr>
        </p:nvSpPr>
        <p:spPr>
          <a:xfrm>
            <a:off x="732153" y="1668462"/>
            <a:ext cx="10972484" cy="4191000"/>
          </a:xfrm>
        </p:spPr>
        <p:txBody>
          <a:bodyPr/>
          <a:lstStyle/>
          <a:p>
            <a:pPr algn="l" rtl="0" fontAlgn="base">
              <a:lnSpc>
                <a:spcPts val="2550"/>
              </a:lnSpc>
              <a:buFont typeface="Arial" panose="020B0604020202020204" pitchFamily="34" charset="0"/>
              <a:buChar char="•"/>
            </a:pPr>
            <a:r>
              <a:rPr lang="en-US" sz="3600" b="0" i="0" u="none" strike="noStrike">
                <a:solidFill>
                  <a:srgbClr val="3F454F"/>
                </a:solidFill>
                <a:effectLst/>
                <a:latin typeface="Poppins" panose="00000500000000000000" pitchFamily="2" charset="0"/>
              </a:rPr>
              <a:t>Microsoft Visual Studio Code</a:t>
            </a:r>
            <a:r>
              <a:rPr lang="en-US" sz="3600" b="0" i="0">
                <a:solidFill>
                  <a:srgbClr val="3F454F"/>
                </a:solidFill>
                <a:effectLst/>
                <a:latin typeface="Poppins" panose="00000500000000000000" pitchFamily="2" charset="0"/>
              </a:rPr>
              <a:t>​</a:t>
            </a:r>
            <a:endParaRPr lang="en-US" b="0" i="0">
              <a:solidFill>
                <a:srgbClr val="3F454F"/>
              </a:solidFill>
              <a:effectLst/>
              <a:latin typeface="Arial" panose="020B0604020202020204" pitchFamily="34" charset="0"/>
            </a:endParaRPr>
          </a:p>
          <a:p>
            <a:pPr algn="l" rtl="0" fontAlgn="base">
              <a:lnSpc>
                <a:spcPts val="2550"/>
              </a:lnSpc>
              <a:buFont typeface="Arial" panose="020B0604020202020204" pitchFamily="34" charset="0"/>
              <a:buChar char="•"/>
            </a:pPr>
            <a:r>
              <a:rPr lang="en-US" sz="3600" b="0" i="0" u="none" strike="noStrike" err="1">
                <a:solidFill>
                  <a:srgbClr val="3F454F"/>
                </a:solidFill>
                <a:effectLst/>
                <a:latin typeface="Poppins" panose="00000500000000000000" pitchFamily="2" charset="0"/>
              </a:rPr>
              <a:t>PowerBI</a:t>
            </a:r>
            <a:r>
              <a:rPr lang="en-US" sz="3600" b="0" i="0" u="none" strike="noStrike">
                <a:solidFill>
                  <a:srgbClr val="3F454F"/>
                </a:solidFill>
                <a:effectLst/>
                <a:latin typeface="Poppins" panose="00000500000000000000" pitchFamily="2" charset="0"/>
              </a:rPr>
              <a:t> Desktop</a:t>
            </a:r>
            <a:endParaRPr lang="en-US" b="0" i="0">
              <a:solidFill>
                <a:srgbClr val="3F454F"/>
              </a:solidFill>
              <a:effectLst/>
              <a:latin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46126539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16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idx="4294967295"/>
          </p:nvPr>
        </p:nvSpPr>
        <p:spPr>
          <a:xfrm>
            <a:off x="732153" y="765713"/>
            <a:ext cx="10972484" cy="712249"/>
          </a:xfrm>
        </p:spPr>
        <p:txBody>
          <a:bodyPr/>
          <a:lstStyle/>
          <a:p>
            <a:r>
              <a:rPr lang="en-US" b="1"/>
              <a:t>Key take-aways</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4294967295"/>
          </p:nvPr>
        </p:nvSpPr>
        <p:spPr>
          <a:xfrm>
            <a:off x="732153" y="1668462"/>
            <a:ext cx="10972484" cy="4191000"/>
          </a:xfrm>
        </p:spPr>
        <p:txBody>
          <a:bodyPr/>
          <a:lstStyle/>
          <a:p>
            <a:r>
              <a:rPr lang="en-US" sz="1800">
                <a:latin typeface="Verdana" panose="020B0604030504040204" pitchFamily="34" charset="0"/>
                <a:ea typeface="Verdana" panose="020B0604030504040204" pitchFamily="34" charset="0"/>
                <a:cs typeface="Verdana" panose="020B0604030504040204" pitchFamily="34" charset="0"/>
              </a:rPr>
              <a:t>This slide is for you to list for you audience:</a:t>
            </a:r>
          </a:p>
          <a:p>
            <a:pPr lvl="1"/>
            <a:r>
              <a:rPr lang="en-US" sz="1800">
                <a:latin typeface="Verdana" panose="020B0604030504040204" pitchFamily="34" charset="0"/>
                <a:ea typeface="Verdana" panose="020B0604030504040204" pitchFamily="34" charset="0"/>
                <a:cs typeface="Verdana" panose="020B0604030504040204" pitchFamily="34" charset="0"/>
              </a:rPr>
              <a:t>Key learnings from your session (tied back to the session description and key objectives)</a:t>
            </a:r>
          </a:p>
          <a:p>
            <a:pPr lvl="1"/>
            <a:r>
              <a:rPr lang="en-US" sz="1800">
                <a:latin typeface="Verdana" panose="020B0604030504040204" pitchFamily="34" charset="0"/>
                <a:ea typeface="Verdana" panose="020B0604030504040204" pitchFamily="34" charset="0"/>
                <a:cs typeface="Verdana" panose="020B0604030504040204" pitchFamily="34" charset="0"/>
              </a:rPr>
              <a:t>Key actions they should take when back in their office</a:t>
            </a:r>
          </a:p>
          <a:p>
            <a:pPr lvl="1"/>
            <a:endParaRPr lang="en-US" sz="180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1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215636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idx="4294967295"/>
          </p:nvPr>
        </p:nvSpPr>
        <p:spPr>
          <a:xfrm>
            <a:off x="732153" y="765713"/>
            <a:ext cx="10972484" cy="712249"/>
          </a:xfrm>
        </p:spPr>
        <p:txBody>
          <a:bodyPr/>
          <a:lstStyle/>
          <a:p>
            <a:r>
              <a:rPr lang="en-US" b="1"/>
              <a:t>Suggested Resources</a:t>
            </a:r>
          </a:p>
        </p:txBody>
      </p:sp>
      <p:sp>
        <p:nvSpPr>
          <p:cNvPr id="5" name="Text Placeholder 4">
            <a:extLst>
              <a:ext uri="{FF2B5EF4-FFF2-40B4-BE49-F238E27FC236}">
                <a16:creationId xmlns:a16="http://schemas.microsoft.com/office/drawing/2014/main" id="{1E706FF3-4088-45A1-B03E-3F45C98C1284}"/>
              </a:ext>
            </a:extLst>
          </p:cNvPr>
          <p:cNvSpPr>
            <a:spLocks noGrp="1"/>
          </p:cNvSpPr>
          <p:nvPr>
            <p:ph type="body" sz="quarter" idx="4294967295"/>
          </p:nvPr>
        </p:nvSpPr>
        <p:spPr>
          <a:xfrm>
            <a:off x="732153" y="1668462"/>
            <a:ext cx="10972484" cy="4191000"/>
          </a:xfrm>
        </p:spPr>
        <p:txBody>
          <a:bodyPr/>
          <a:lstStyle/>
          <a:p>
            <a:r>
              <a:rPr lang="en-US" sz="1800">
                <a:latin typeface="Verdana" panose="020B0604030504040204" pitchFamily="34" charset="0"/>
                <a:ea typeface="Verdana" panose="020B0604030504040204" pitchFamily="34" charset="0"/>
                <a:cs typeface="Verdana" panose="020B0604030504040204" pitchFamily="34" charset="0"/>
              </a:rPr>
              <a:t>This slide is for you to list for you audience:</a:t>
            </a:r>
          </a:p>
          <a:p>
            <a:pPr lvl="1"/>
            <a:r>
              <a:rPr lang="en-US" sz="1800">
                <a:latin typeface="Verdana" panose="020B0604030504040204" pitchFamily="34" charset="0"/>
                <a:ea typeface="Verdana" panose="020B0604030504040204" pitchFamily="34" charset="0"/>
                <a:cs typeface="Verdana" panose="020B0604030504040204" pitchFamily="34" charset="0"/>
              </a:rPr>
              <a:t>Other related sessions at Summit</a:t>
            </a:r>
          </a:p>
          <a:p>
            <a:pPr lvl="1"/>
            <a:r>
              <a:rPr lang="en-US" sz="1800">
                <a:latin typeface="Verdana" panose="020B0604030504040204" pitchFamily="34" charset="0"/>
                <a:ea typeface="Verdana" panose="020B0604030504040204" pitchFamily="34" charset="0"/>
                <a:cs typeface="Verdana" panose="020B0604030504040204" pitchFamily="34" charset="0"/>
              </a:rPr>
              <a:t>Helpful websites and blogs</a:t>
            </a:r>
          </a:p>
          <a:p>
            <a:pPr lvl="1"/>
            <a:r>
              <a:rPr lang="en-US" sz="1800">
                <a:latin typeface="Verdana" panose="020B0604030504040204" pitchFamily="34" charset="0"/>
                <a:ea typeface="Verdana" panose="020B0604030504040204" pitchFamily="34" charset="0"/>
                <a:cs typeface="Verdana" panose="020B0604030504040204" pitchFamily="34" charset="0"/>
              </a:rPr>
              <a:t>Reference materials</a:t>
            </a:r>
          </a:p>
          <a:p>
            <a:endParaRPr lang="en-US" sz="1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7711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33E29E-D8B6-40B2-8AD4-237CEB8B93FD}"/>
              </a:ext>
            </a:extLst>
          </p:cNvPr>
          <p:cNvSpPr>
            <a:spLocks noGrp="1"/>
          </p:cNvSpPr>
          <p:nvPr>
            <p:ph type="title"/>
          </p:nvPr>
        </p:nvSpPr>
        <p:spPr>
          <a:xfrm>
            <a:off x="272273" y="525463"/>
            <a:ext cx="10972800" cy="838200"/>
          </a:xfrm>
        </p:spPr>
        <p:txBody>
          <a:bodyPr/>
          <a:lstStyle/>
          <a:p>
            <a:r>
              <a:rPr lang="en-US" b="1"/>
              <a:t>Thank you for attending!</a:t>
            </a:r>
          </a:p>
        </p:txBody>
      </p:sp>
    </p:spTree>
    <p:extLst>
      <p:ext uri="{BB962C8B-B14F-4D97-AF65-F5344CB8AC3E}">
        <p14:creationId xmlns:p14="http://schemas.microsoft.com/office/powerpoint/2010/main" val="416984574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93702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1678286"/>
            <a:ext cx="8173126" cy="1892300"/>
          </a:xfrm>
          <a:prstGeom prst="rect">
            <a:avLst/>
          </a:prstGeom>
        </p:spPr>
      </p:pic>
      <p:sp>
        <p:nvSpPr>
          <p:cNvPr id="3" name="TextBox 2">
            <a:extLst>
              <a:ext uri="{FF2B5EF4-FFF2-40B4-BE49-F238E27FC236}">
                <a16:creationId xmlns:a16="http://schemas.microsoft.com/office/drawing/2014/main" id="{D46FCC52-60C2-E27D-1B98-AFBE0B5F0B9F}"/>
              </a:ext>
            </a:extLst>
          </p:cNvPr>
          <p:cNvSpPr txBox="1"/>
          <p:nvPr/>
        </p:nvSpPr>
        <p:spPr>
          <a:xfrm>
            <a:off x="3713580" y="3442715"/>
            <a:ext cx="6172200" cy="1348061"/>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DYNAMICS 365 </a:t>
            </a:r>
            <a:br>
              <a:rPr lang="en-US" sz="3800">
                <a:latin typeface="segoe ui black"/>
                <a:ea typeface="segoe ui black"/>
                <a:cs typeface="Poppins SemiBold"/>
              </a:rPr>
            </a:br>
            <a:r>
              <a:rPr lang="en-US" sz="3800">
                <a:latin typeface="segoe ui black"/>
                <a:ea typeface="segoe ui black"/>
                <a:cs typeface="Poppins SemiBold"/>
              </a:rPr>
              <a:t>BUSINESS CENTRAL (NAV)</a:t>
            </a:r>
          </a:p>
        </p:txBody>
      </p:sp>
    </p:spTree>
    <p:extLst>
      <p:ext uri="{BB962C8B-B14F-4D97-AF65-F5344CB8AC3E}">
        <p14:creationId xmlns:p14="http://schemas.microsoft.com/office/powerpoint/2010/main" val="360954022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37B8C8DA-E0EC-DDB1-8F81-26819E054EA0}"/>
              </a:ext>
            </a:extLst>
          </p:cNvPr>
          <p:cNvSpPr txBox="1"/>
          <p:nvPr/>
        </p:nvSpPr>
        <p:spPr>
          <a:xfrm>
            <a:off x="3680923" y="3928051"/>
            <a:ext cx="7638386" cy="821763"/>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FINANCE &amp; SUPPLY CHAIN/F&amp;O</a:t>
            </a:r>
          </a:p>
        </p:txBody>
      </p:sp>
    </p:spTree>
    <p:extLst>
      <p:ext uri="{BB962C8B-B14F-4D97-AF65-F5344CB8AC3E}">
        <p14:creationId xmlns:p14="http://schemas.microsoft.com/office/powerpoint/2010/main" val="88318760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1604962"/>
            <a:ext cx="8173126" cy="1892300"/>
          </a:xfrm>
          <a:prstGeom prst="rect">
            <a:avLst/>
          </a:prstGeom>
        </p:spPr>
      </p:pic>
      <p:sp>
        <p:nvSpPr>
          <p:cNvPr id="3" name="TextBox 2">
            <a:extLst>
              <a:ext uri="{FF2B5EF4-FFF2-40B4-BE49-F238E27FC236}">
                <a16:creationId xmlns:a16="http://schemas.microsoft.com/office/drawing/2014/main" id="{B967BA8C-2928-0767-91DD-F7811E0CE432}"/>
              </a:ext>
            </a:extLst>
          </p:cNvPr>
          <p:cNvSpPr txBox="1"/>
          <p:nvPr/>
        </p:nvSpPr>
        <p:spPr>
          <a:xfrm>
            <a:off x="3746236" y="3364477"/>
            <a:ext cx="7463231" cy="1348061"/>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DYNAMICS 365 CUSTOMER ENGAGEMENT CRM</a:t>
            </a:r>
            <a:endParaRPr lang="en-US"/>
          </a:p>
        </p:txBody>
      </p:sp>
    </p:spTree>
    <p:extLst>
      <p:ext uri="{BB962C8B-B14F-4D97-AF65-F5344CB8AC3E}">
        <p14:creationId xmlns:p14="http://schemas.microsoft.com/office/powerpoint/2010/main" val="175905110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D8A3F8ED-E3E3-8C06-7DB1-5B7E8E237171}"/>
              </a:ext>
            </a:extLst>
          </p:cNvPr>
          <p:cNvSpPr txBox="1"/>
          <p:nvPr/>
        </p:nvSpPr>
        <p:spPr>
          <a:xfrm>
            <a:off x="3724466" y="388501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POWER PLATFORM</a:t>
            </a:r>
            <a:endParaRPr lang="en-US"/>
          </a:p>
        </p:txBody>
      </p:sp>
    </p:spTree>
    <p:extLst>
      <p:ext uri="{BB962C8B-B14F-4D97-AF65-F5344CB8AC3E}">
        <p14:creationId xmlns:p14="http://schemas.microsoft.com/office/powerpoint/2010/main" val="194212560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B297AB78-15B3-EFD1-6C3C-A72E3D0B6B41}"/>
              </a:ext>
            </a:extLst>
          </p:cNvPr>
          <p:cNvSpPr txBox="1"/>
          <p:nvPr/>
        </p:nvSpPr>
        <p:spPr>
          <a:xfrm>
            <a:off x="3768392" y="3906535"/>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DYNAMICS GP</a:t>
            </a:r>
            <a:endParaRPr lang="en-US"/>
          </a:p>
        </p:txBody>
      </p:sp>
    </p:spTree>
    <p:extLst>
      <p:ext uri="{BB962C8B-B14F-4D97-AF65-F5344CB8AC3E}">
        <p14:creationId xmlns:p14="http://schemas.microsoft.com/office/powerpoint/2010/main" val="3816099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715FF-431D-C344-8B62-D065F84FB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17AF3-52E7-96E8-DFF5-1B3A3C4785DC}"/>
              </a:ext>
            </a:extLst>
          </p:cNvPr>
          <p:cNvSpPr>
            <a:spLocks noGrp="1"/>
          </p:cNvSpPr>
          <p:nvPr>
            <p:ph type="title" idx="4294967295"/>
          </p:nvPr>
        </p:nvSpPr>
        <p:spPr>
          <a:xfrm>
            <a:off x="732153" y="765713"/>
            <a:ext cx="10972484" cy="712249"/>
          </a:xfrm>
        </p:spPr>
        <p:txBody>
          <a:bodyPr/>
          <a:lstStyle/>
          <a:p>
            <a:r>
              <a:rPr lang="en-US">
                <a:latin typeface="Arial"/>
                <a:cs typeface="Arial"/>
              </a:rPr>
              <a:t>Downloading Visual Studio Code</a:t>
            </a:r>
            <a:endParaRPr lang="en-US"/>
          </a:p>
        </p:txBody>
      </p:sp>
      <p:sp>
        <p:nvSpPr>
          <p:cNvPr id="3" name="Text Placeholder 2">
            <a:extLst>
              <a:ext uri="{FF2B5EF4-FFF2-40B4-BE49-F238E27FC236}">
                <a16:creationId xmlns:a16="http://schemas.microsoft.com/office/drawing/2014/main" id="{11C81C99-814B-AC9B-3094-7C540D427058}"/>
              </a:ext>
            </a:extLst>
          </p:cNvPr>
          <p:cNvSpPr>
            <a:spLocks noGrp="1"/>
          </p:cNvSpPr>
          <p:nvPr>
            <p:ph type="body" sz="quarter" idx="4294967295"/>
          </p:nvPr>
        </p:nvSpPr>
        <p:spPr>
          <a:xfrm>
            <a:off x="732153" y="1668462"/>
            <a:ext cx="10972484" cy="4191000"/>
          </a:xfrm>
        </p:spPr>
        <p:txBody>
          <a:bodyPr/>
          <a:lstStyle/>
          <a:p>
            <a:r>
              <a:rPr lang="en-US"/>
              <a:t>Navigate to: </a:t>
            </a:r>
            <a:r>
              <a:rPr lang="en-US">
                <a:hlinkClick r:id="rId2"/>
              </a:rPr>
              <a:t>https://code.visualstudio.com/</a:t>
            </a:r>
            <a:endParaRPr lang="en-US"/>
          </a:p>
          <a:p>
            <a:pPr marL="0" indent="0">
              <a:buNone/>
            </a:pPr>
            <a:endParaRPr lang="en-US"/>
          </a:p>
        </p:txBody>
      </p:sp>
      <p:pic>
        <p:nvPicPr>
          <p:cNvPr id="5" name="Picture 4">
            <a:extLst>
              <a:ext uri="{FF2B5EF4-FFF2-40B4-BE49-F238E27FC236}">
                <a16:creationId xmlns:a16="http://schemas.microsoft.com/office/drawing/2014/main" id="{9281872F-E545-7E98-885D-A274365F9FFF}"/>
              </a:ext>
            </a:extLst>
          </p:cNvPr>
          <p:cNvPicPr>
            <a:picLocks noChangeAspect="1"/>
          </p:cNvPicPr>
          <p:nvPr/>
        </p:nvPicPr>
        <p:blipFill>
          <a:blip r:embed="rId3"/>
          <a:stretch>
            <a:fillRect/>
          </a:stretch>
        </p:blipFill>
        <p:spPr>
          <a:xfrm>
            <a:off x="1577592" y="2385955"/>
            <a:ext cx="8119068" cy="4017121"/>
          </a:xfrm>
          <a:prstGeom prst="rect">
            <a:avLst/>
          </a:prstGeom>
        </p:spPr>
      </p:pic>
    </p:spTree>
    <p:extLst>
      <p:ext uri="{BB962C8B-B14F-4D97-AF65-F5344CB8AC3E}">
        <p14:creationId xmlns:p14="http://schemas.microsoft.com/office/powerpoint/2010/main" val="111841403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7" name="TextBox 6">
            <a:extLst>
              <a:ext uri="{FF2B5EF4-FFF2-40B4-BE49-F238E27FC236}">
                <a16:creationId xmlns:a16="http://schemas.microsoft.com/office/drawing/2014/main" id="{22DA0835-6A1D-A9EE-E824-48D1FDBFA33E}"/>
              </a:ext>
            </a:extLst>
          </p:cNvPr>
          <p:cNvSpPr txBox="1"/>
          <p:nvPr/>
        </p:nvSpPr>
        <p:spPr>
          <a:xfrm>
            <a:off x="3778894" y="3917293"/>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FABRIC</a:t>
            </a:r>
          </a:p>
        </p:txBody>
      </p:sp>
    </p:spTree>
    <p:extLst>
      <p:ext uri="{BB962C8B-B14F-4D97-AF65-F5344CB8AC3E}">
        <p14:creationId xmlns:p14="http://schemas.microsoft.com/office/powerpoint/2010/main" val="34700232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82DCD252-8B98-674F-D7E3-A4ACD0EF13B4}"/>
              </a:ext>
            </a:extLst>
          </p:cNvPr>
          <p:cNvSpPr txBox="1"/>
          <p:nvPr/>
        </p:nvSpPr>
        <p:spPr>
          <a:xfrm>
            <a:off x="3757123" y="3870572"/>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AGENTS &amp; COPILOT</a:t>
            </a:r>
            <a:endParaRPr lang="en-US"/>
          </a:p>
        </p:txBody>
      </p:sp>
    </p:spTree>
    <p:extLst>
      <p:ext uri="{BB962C8B-B14F-4D97-AF65-F5344CB8AC3E}">
        <p14:creationId xmlns:p14="http://schemas.microsoft.com/office/powerpoint/2010/main" val="42757990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092A6BAA-ED45-AA65-3E96-C173C187AA56}"/>
              </a:ext>
            </a:extLst>
          </p:cNvPr>
          <p:cNvSpPr txBox="1"/>
          <p:nvPr/>
        </p:nvSpPr>
        <p:spPr>
          <a:xfrm>
            <a:off x="3746237" y="3902846"/>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latin typeface="segoe ui black"/>
                <a:ea typeface="segoe ui black"/>
                <a:cs typeface="Poppins SemiBold"/>
              </a:rPr>
              <a:t>M365/MODERN WORK</a:t>
            </a:r>
            <a:endParaRPr lang="en-US"/>
          </a:p>
        </p:txBody>
      </p:sp>
    </p:spTree>
    <p:extLst>
      <p:ext uri="{BB962C8B-B14F-4D97-AF65-F5344CB8AC3E}">
        <p14:creationId xmlns:p14="http://schemas.microsoft.com/office/powerpoint/2010/main" val="80846042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2025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Tree>
    <p:extLst>
      <p:ext uri="{BB962C8B-B14F-4D97-AF65-F5344CB8AC3E}">
        <p14:creationId xmlns:p14="http://schemas.microsoft.com/office/powerpoint/2010/main" val="3764463206"/>
      </p:ext>
    </p:extLst>
  </p:cSld>
  <p:clrMapOvr>
    <a:masterClrMapping/>
  </p:clrMapOvr>
  <p:transition>
    <p:fade/>
  </p:transition>
</p:sld>
</file>

<file path=ppt/theme/theme1.xml><?xml version="1.0" encoding="utf-8"?>
<a:theme xmlns:a="http://schemas.openxmlformats.org/drawingml/2006/main" name="primary with bullets">
  <a:themeElements>
    <a:clrScheme name="Custom 6">
      <a:dk1>
        <a:srgbClr val="3F454F"/>
      </a:dk1>
      <a:lt1>
        <a:srgbClr val="FFFFFF"/>
      </a:lt1>
      <a:dk2>
        <a:srgbClr val="84BD00"/>
      </a:dk2>
      <a:lt2>
        <a:srgbClr val="EAEAEA"/>
      </a:lt2>
      <a:accent1>
        <a:srgbClr val="0095C8"/>
      </a:accent1>
      <a:accent2>
        <a:srgbClr val="001E60"/>
      </a:accent2>
      <a:accent3>
        <a:srgbClr val="E4002B"/>
      </a:accent3>
      <a:accent4>
        <a:srgbClr val="FFB81C"/>
      </a:accent4>
      <a:accent5>
        <a:srgbClr val="3D1B52"/>
      </a:accent5>
      <a:accent6>
        <a:srgbClr val="F2C818"/>
      </a:accent6>
      <a:hlink>
        <a:srgbClr val="0095C8"/>
      </a:hlink>
      <a:folHlink>
        <a:srgbClr val="84BD00"/>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CUG-NAVUG Summit 2018 speaker template.pptx" id="{E4180D32-CB38-412B-90E4-C6A367F14268}" vid="{5ABA93EF-FCBD-4FE3-891E-C6F4305AB830}"/>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710f558-28cf-4500-9b77-facf54a6c71f">
      <Terms xmlns="http://schemas.microsoft.com/office/infopath/2007/PartnerControls"/>
    </lcf76f155ced4ddcb4097134ff3c332f>
    <TaxCatchAll xmlns="11e31a54-80c8-44d7-966c-92eafe45765e" xsi:nil="true"/>
    <_Flow_SignoffStatus xmlns="9710f558-28cf-4500-9b77-facf54a6c71f" xsi:nil="true"/>
    <ApproverType xmlns="9710f558-28cf-4500-9b77-facf54a6c71f" xsi:nil="true"/>
    <Description xmlns="9710f558-28cf-4500-9b77-facf54a6c7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E91D6466890D41B33CFCA32CC554D2" ma:contentTypeVersion="24" ma:contentTypeDescription="Create a new document." ma:contentTypeScope="" ma:versionID="58aeebe9dca8072814fa2cb7f878961a">
  <xsd:schema xmlns:xsd="http://www.w3.org/2001/XMLSchema" xmlns:xs="http://www.w3.org/2001/XMLSchema" xmlns:p="http://schemas.microsoft.com/office/2006/metadata/properties" xmlns:ns2="d630a935-d26d-466c-bb10-11cefef76a43" xmlns:ns3="9710f558-28cf-4500-9b77-facf54a6c71f" xmlns:ns4="11e31a54-80c8-44d7-966c-92eafe45765e" targetNamespace="http://schemas.microsoft.com/office/2006/metadata/properties" ma:root="true" ma:fieldsID="fa50f2cea16021f8a731854bae2b5215" ns2:_="" ns3:_="" ns4:_="">
    <xsd:import namespace="d630a935-d26d-466c-bb10-11cefef76a43"/>
    <xsd:import namespace="9710f558-28cf-4500-9b77-facf54a6c71f"/>
    <xsd:import namespace="11e31a54-80c8-44d7-966c-92eafe45765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ApproverType" minOccurs="0"/>
                <xsd:element ref="ns3:Description" minOccurs="0"/>
                <xsd:element ref="ns3:MediaServiceLocation" minOccurs="0"/>
                <xsd:element ref="ns3:MediaLengthInSeconds" minOccurs="0"/>
                <xsd:element ref="ns4:TaxCatchAll" minOccurs="0"/>
                <xsd:element ref="ns3:lcf76f155ced4ddcb4097134ff3c332f" minOccurs="0"/>
                <xsd:element ref="ns3:_Flow_SignoffStatus" minOccurs="0"/>
                <xsd:element ref="ns3:MediaServiceObjectDetectorVersion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0a935-d26d-466c-bb10-11cefef76a4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10f558-28cf-4500-9b77-facf54a6c71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ApproverType" ma:index="19" nillable="true" ma:displayName="Approver Type" ma:format="Dropdown" ma:internalName="ApproverType">
      <xsd:simpleType>
        <xsd:restriction base="dms:Choice">
          <xsd:enumeration value="Workflow User Group"/>
          <xsd:enumeration value="Approver"/>
          <xsd:enumeration value="Salesperson/Purchaser"/>
        </xsd:restriction>
      </xsd:simpleType>
    </xsd:element>
    <xsd:element name="Description" ma:index="20" nillable="true" ma:displayName="Description" ma:format="Dropdown" ma:internalName="Description">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75c97841-68e6-48b5-962c-ef888c18e980" ma:termSetId="09814cd3-568e-fe90-9814-8d621ff8fb84" ma:anchorId="fba54fb3-c3e1-fe81-a776-ca4b69148c4d" ma:open="true" ma:isKeyword="false">
      <xsd:complexType>
        <xsd:sequence>
          <xsd:element ref="pc:Terms" minOccurs="0" maxOccurs="1"/>
        </xsd:sequence>
      </xsd:complexType>
    </xsd:element>
    <xsd:element name="_Flow_SignoffStatus" ma:index="26" nillable="true" ma:displayName="Sign-off status" ma:internalName="Sign_x002d_off_x0020_status">
      <xsd:simpleType>
        <xsd:restriction base="dms:Text"/>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e31a54-80c8-44d7-966c-92eafe45765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6c79941-7bbb-433c-b563-f4662b540601}" ma:internalName="TaxCatchAll" ma:showField="CatchAllData" ma:web="d630a935-d26d-466c-bb10-11cefef76a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1e31a54-80c8-44d7-966c-92eafe45765e"/>
    <ds:schemaRef ds:uri="9710f558-28cf-4500-9b77-facf54a6c71f"/>
    <ds:schemaRef ds:uri="d630a935-d26d-466c-bb10-11cefef76a4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292D517-7036-485A-B37A-66D53FA0730B}">
  <ds:schemaRefs>
    <ds:schemaRef ds:uri="11e31a54-80c8-44d7-966c-92eafe45765e"/>
    <ds:schemaRef ds:uri="9710f558-28cf-4500-9b77-facf54a6c71f"/>
    <ds:schemaRef ds:uri="d630a935-d26d-466c-bb10-11cefef76a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2339</Words>
  <Application>Microsoft Office PowerPoint</Application>
  <PresentationFormat>Custom</PresentationFormat>
  <Paragraphs>380</Paragraphs>
  <Slides>93</Slides>
  <Notes>44</Notes>
  <HiddenSlides>29</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93</vt:i4>
      </vt:variant>
    </vt:vector>
  </HeadingPairs>
  <TitlesOfParts>
    <vt:vector size="109" baseType="lpstr">
      <vt:lpstr>Arial</vt:lpstr>
      <vt:lpstr>Calibri</vt:lpstr>
      <vt:lpstr>Calibri Light</vt:lpstr>
      <vt:lpstr>Courier New</vt:lpstr>
      <vt:lpstr>Lucida Sans Unicode</vt:lpstr>
      <vt:lpstr>Poppins</vt:lpstr>
      <vt:lpstr>Poppins SemiBold</vt:lpstr>
      <vt:lpstr>Segoe</vt:lpstr>
      <vt:lpstr>Segoe UI</vt:lpstr>
      <vt:lpstr>Segoe UI</vt:lpstr>
      <vt:lpstr>segoe ui black</vt:lpstr>
      <vt:lpstr>Verdana</vt:lpstr>
      <vt:lpstr>Wingdings</vt:lpstr>
      <vt:lpstr>primary with bullets</vt:lpstr>
      <vt:lpstr>1_Custom Design</vt:lpstr>
      <vt:lpstr>Custom Design</vt:lpstr>
      <vt:lpstr>PowerPoint Presentation</vt:lpstr>
      <vt:lpstr>Unlocking the Power of Business Central with Power BI: Your First Extension</vt:lpstr>
      <vt:lpstr>PowerPoint Presentation</vt:lpstr>
      <vt:lpstr>Session Objectives</vt:lpstr>
      <vt:lpstr>Session Agenda</vt:lpstr>
      <vt:lpstr>Why The Need For an API?</vt:lpstr>
      <vt:lpstr>What Are We Building?</vt:lpstr>
      <vt:lpstr>Tools Required</vt:lpstr>
      <vt:lpstr>Downloading Visual Studio Code</vt:lpstr>
      <vt:lpstr>Downloading Visual Studio Code</vt:lpstr>
      <vt:lpstr>Downloading Visual Studio Code</vt:lpstr>
      <vt:lpstr>Downloading Visual Studio Code</vt:lpstr>
      <vt:lpstr>Downloading Visual Studio Code</vt:lpstr>
      <vt:lpstr>Downloading Visual Studio Code</vt:lpstr>
      <vt:lpstr>Downloading Visual Studio Code</vt:lpstr>
      <vt:lpstr>Downloading PowerBI Desktop</vt:lpstr>
      <vt:lpstr>Downloading PowerBI Desktop</vt:lpstr>
      <vt:lpstr>Downloading PowerBI Desktop</vt:lpstr>
      <vt:lpstr>Downloading PowerBI Desktop</vt:lpstr>
      <vt:lpstr>Downloading PowerBI Desktop</vt:lpstr>
      <vt:lpstr>Downloading PowerBI Desktop</vt:lpstr>
      <vt:lpstr>Downloading PowerBI Desktop</vt:lpstr>
      <vt:lpstr>Downloading PowerBI Desktop</vt:lpstr>
      <vt:lpstr>Downloading PowerBI Desktop</vt:lpstr>
      <vt:lpstr>Configure VS Code 1st Time Use</vt:lpstr>
      <vt:lpstr>Configure VS Code 1st Time Use</vt:lpstr>
      <vt:lpstr>Configure VS Code 1st Time Use</vt:lpstr>
      <vt:lpstr>Configure VS Code 1st Time Use</vt:lpstr>
      <vt:lpstr>Preparing to Code (Key Shortcuts)</vt:lpstr>
      <vt:lpstr>Preparing to Code</vt:lpstr>
      <vt:lpstr>Preparing to Code</vt:lpstr>
      <vt:lpstr>Preparing to Code</vt:lpstr>
      <vt:lpstr>Preparing to Code</vt:lpstr>
      <vt:lpstr>Preparing to Code</vt:lpstr>
      <vt:lpstr>Preparing to Code</vt:lpstr>
      <vt:lpstr>Connecting to An Environment</vt:lpstr>
      <vt:lpstr>Connecting to An Environment</vt:lpstr>
      <vt:lpstr>Connecting to An Environment</vt:lpstr>
      <vt:lpstr>Creating the API/Connecting to An Environment</vt:lpstr>
      <vt:lpstr>Creating the API/Connecting to An Environment</vt:lpstr>
      <vt:lpstr>Creating the API/Connecting to An Environment</vt:lpstr>
      <vt:lpstr>Creating the API</vt:lpstr>
      <vt:lpstr>Creating the API</vt:lpstr>
      <vt:lpstr>Creating the API</vt:lpstr>
      <vt:lpstr>Creating the API</vt:lpstr>
      <vt:lpstr>Creating the API</vt:lpstr>
      <vt:lpstr>Creating the API</vt:lpstr>
      <vt:lpstr>Creating the API</vt:lpstr>
      <vt:lpstr>Creating the API</vt:lpstr>
      <vt:lpstr>Connecting with PowerBI</vt:lpstr>
      <vt:lpstr>Connecting with PowerBI</vt:lpstr>
      <vt:lpstr>Connecting with PowerBI</vt:lpstr>
      <vt:lpstr>Connecting with PowerBI</vt:lpstr>
      <vt:lpstr>Connecting with PowerBI</vt:lpstr>
      <vt:lpstr>Create a Date Table</vt:lpstr>
      <vt:lpstr>Create A Date Table</vt:lpstr>
      <vt:lpstr>Adding Measures</vt:lpstr>
      <vt:lpstr>DAX Measure Samples</vt:lpstr>
      <vt:lpstr>Selecting Visual Types</vt:lpstr>
      <vt:lpstr>Visualization</vt:lpstr>
      <vt:lpstr>Key take-aways</vt:lpstr>
      <vt:lpstr>Slide Deck &amp; Code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Title</vt:lpstr>
      <vt:lpstr>Session Title</vt:lpstr>
      <vt:lpstr>PowerPoint Presentation</vt:lpstr>
      <vt:lpstr>PowerPoint Presentation</vt:lpstr>
      <vt:lpstr>PowerPoint Presentation</vt:lpstr>
      <vt:lpstr>Session Agenda</vt:lpstr>
      <vt:lpstr>Session Objectives</vt:lpstr>
      <vt:lpstr>Section Title</vt:lpstr>
      <vt:lpstr>PowerPoint Presentation</vt:lpstr>
      <vt:lpstr>PowerPoint Presentation</vt:lpstr>
      <vt:lpstr>Key take-aways</vt:lpstr>
      <vt:lpstr>Suggested Resources</vt:lpstr>
      <vt:lpstr>Thank you for attending!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Ty Hagerott</dc:creator>
  <cp:keywords>Dynamic Communities</cp:keywords>
  <dc:description>Template: Mitchell Derrey; Silver Fox Productions_x000d_
Formatting: _x000d_
Audience Type:</dc:description>
  <cp:lastModifiedBy>Landeen, Jeff</cp:lastModifiedBy>
  <cp:revision>83</cp:revision>
  <dcterms:created xsi:type="dcterms:W3CDTF">2018-06-21T13:40:22Z</dcterms:created>
  <dcterms:modified xsi:type="dcterms:W3CDTF">2025-10-10T16:52:01Z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0x0101001DE91D6466890D41B33CFCA32CC554D2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